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9" r:id="rId33"/>
    <p:sldId id="290" r:id="rId34"/>
    <p:sldId id="291" r:id="rId35"/>
    <p:sldId id="293" r:id="rId36"/>
    <p:sldId id="294" r:id="rId37"/>
    <p:sldId id="296" r:id="rId38"/>
    <p:sldId id="298" r:id="rId39"/>
    <p:sldId id="297" r:id="rId40"/>
  </p:sldIdLst>
  <p:sldSz cx="9144000" cy="6858000" type="screen4x3"/>
  <p:notesSz cx="6858000" cy="9144000"/>
  <p:photoAlbum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3E84AA-07A3-4F6C-8A3F-1C0821A7B09E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C0511BB-EDB4-47E8-AB83-806AD5576FF4}">
      <dgm:prSet phldrT="[Texto]" custT="1"/>
      <dgm:spPr/>
      <dgm:t>
        <a:bodyPr/>
        <a:lstStyle/>
        <a:p>
          <a:r>
            <a:rPr lang="es-CO" sz="2000" dirty="0" smtClean="0"/>
            <a:t>Funcionalista</a:t>
          </a:r>
          <a:endParaRPr lang="es-CO" sz="2000" dirty="0"/>
        </a:p>
      </dgm:t>
    </dgm:pt>
    <dgm:pt modelId="{C7CD3949-A24A-4FB7-8DC1-CB0D434EA983}" type="parTrans" cxnId="{36FA8D9D-BA6B-4707-AF0D-432B07802889}">
      <dgm:prSet/>
      <dgm:spPr/>
      <dgm:t>
        <a:bodyPr/>
        <a:lstStyle/>
        <a:p>
          <a:endParaRPr lang="es-CO" sz="1800"/>
        </a:p>
      </dgm:t>
    </dgm:pt>
    <dgm:pt modelId="{935BDE7D-A73D-4F70-82EB-82A006B51FCA}" type="sibTrans" cxnId="{36FA8D9D-BA6B-4707-AF0D-432B07802889}">
      <dgm:prSet/>
      <dgm:spPr/>
      <dgm:t>
        <a:bodyPr/>
        <a:lstStyle/>
        <a:p>
          <a:endParaRPr lang="es-CO" sz="1800"/>
        </a:p>
      </dgm:t>
    </dgm:pt>
    <dgm:pt modelId="{75596943-ACCE-432F-A75B-59518B0F6021}">
      <dgm:prSet phldrT="[Texto]" custT="1"/>
      <dgm:spPr/>
      <dgm:t>
        <a:bodyPr/>
        <a:lstStyle/>
        <a:p>
          <a:r>
            <a:rPr lang="es-CO" sz="1400" dirty="0" smtClean="0"/>
            <a:t>Enfatiza En actividades y tareas</a:t>
          </a:r>
          <a:endParaRPr lang="es-CO" sz="1400" dirty="0"/>
        </a:p>
      </dgm:t>
    </dgm:pt>
    <dgm:pt modelId="{2B84519B-A60C-4B7C-ADB1-E6B2F32AA05B}" type="parTrans" cxnId="{759C98C3-E33E-4161-BD30-30435A214C41}">
      <dgm:prSet/>
      <dgm:spPr/>
      <dgm:t>
        <a:bodyPr/>
        <a:lstStyle/>
        <a:p>
          <a:endParaRPr lang="es-CO" sz="1800" dirty="0"/>
        </a:p>
      </dgm:t>
    </dgm:pt>
    <dgm:pt modelId="{26152074-D8A3-48E3-A9CC-7532554A9716}" type="sibTrans" cxnId="{759C98C3-E33E-4161-BD30-30435A214C41}">
      <dgm:prSet/>
      <dgm:spPr/>
      <dgm:t>
        <a:bodyPr/>
        <a:lstStyle/>
        <a:p>
          <a:endParaRPr lang="es-CO" sz="1800"/>
        </a:p>
      </dgm:t>
    </dgm:pt>
    <dgm:pt modelId="{A4EC1449-5EF3-4AD5-9BBE-757C6828500C}">
      <dgm:prSet phldrT="[Texto]" custT="1"/>
      <dgm:spPr/>
      <dgm:t>
        <a:bodyPr/>
        <a:lstStyle/>
        <a:p>
          <a:r>
            <a:rPr lang="es-CO" sz="1400" dirty="0" smtClean="0"/>
            <a:t>Epistemología funcionalista</a:t>
          </a:r>
          <a:endParaRPr lang="es-CO" sz="1400" dirty="0"/>
        </a:p>
      </dgm:t>
    </dgm:pt>
    <dgm:pt modelId="{335949B6-D1B2-4685-B783-6FBF09651E37}" type="parTrans" cxnId="{6733655F-2B6F-4FB0-9E48-2A4B16E9586D}">
      <dgm:prSet/>
      <dgm:spPr/>
      <dgm:t>
        <a:bodyPr/>
        <a:lstStyle/>
        <a:p>
          <a:endParaRPr lang="es-CO" sz="1800" dirty="0"/>
        </a:p>
      </dgm:t>
    </dgm:pt>
    <dgm:pt modelId="{D410D052-7ABD-4712-8F39-DF84E73CE60C}" type="sibTrans" cxnId="{6733655F-2B6F-4FB0-9E48-2A4B16E9586D}">
      <dgm:prSet/>
      <dgm:spPr/>
      <dgm:t>
        <a:bodyPr/>
        <a:lstStyle/>
        <a:p>
          <a:endParaRPr lang="es-CO" sz="1800"/>
        </a:p>
      </dgm:t>
    </dgm:pt>
    <dgm:pt modelId="{5E3335D3-3EFC-41A9-A6F8-FE4658068C5A}">
      <dgm:prSet phldrT="[Texto]" custT="1"/>
      <dgm:spPr/>
      <dgm:t>
        <a:bodyPr/>
        <a:lstStyle/>
        <a:p>
          <a:r>
            <a:rPr lang="es-CO" sz="2000" dirty="0" smtClean="0"/>
            <a:t>Constructivista</a:t>
          </a:r>
          <a:endParaRPr lang="es-CO" sz="2000" dirty="0"/>
        </a:p>
      </dgm:t>
    </dgm:pt>
    <dgm:pt modelId="{EF3B4520-C4EE-4AE7-ABFB-89D6EC85C0CA}" type="parTrans" cxnId="{56044ED8-4233-4A97-9F1C-1C47E835123F}">
      <dgm:prSet/>
      <dgm:spPr/>
      <dgm:t>
        <a:bodyPr/>
        <a:lstStyle/>
        <a:p>
          <a:endParaRPr lang="es-CO" sz="1800"/>
        </a:p>
      </dgm:t>
    </dgm:pt>
    <dgm:pt modelId="{9682981D-6B7A-4189-893D-728B263A1680}" type="sibTrans" cxnId="{56044ED8-4233-4A97-9F1C-1C47E835123F}">
      <dgm:prSet/>
      <dgm:spPr/>
      <dgm:t>
        <a:bodyPr/>
        <a:lstStyle/>
        <a:p>
          <a:endParaRPr lang="es-CO" sz="1800"/>
        </a:p>
      </dgm:t>
    </dgm:pt>
    <dgm:pt modelId="{390B28EB-D28F-4A23-89AD-D1BCA53316CB}">
      <dgm:prSet phldrT="[Texto]" custT="1"/>
      <dgm:spPr/>
      <dgm:t>
        <a:bodyPr/>
        <a:lstStyle/>
        <a:p>
          <a:r>
            <a:rPr lang="es-CO" sz="1400" dirty="0" smtClean="0"/>
            <a:t>Procesos laborales</a:t>
          </a:r>
          <a:endParaRPr lang="es-CO" sz="1400" dirty="0"/>
        </a:p>
      </dgm:t>
    </dgm:pt>
    <dgm:pt modelId="{33B73D06-AF37-400C-8184-24C8D0472289}" type="parTrans" cxnId="{1265622A-572A-49E6-A01C-DC2A42D11337}">
      <dgm:prSet/>
      <dgm:spPr/>
      <dgm:t>
        <a:bodyPr/>
        <a:lstStyle/>
        <a:p>
          <a:endParaRPr lang="es-CO" sz="1800" dirty="0"/>
        </a:p>
      </dgm:t>
    </dgm:pt>
    <dgm:pt modelId="{FB9F40BD-C464-4EF8-858E-73051AD1C10C}" type="sibTrans" cxnId="{1265622A-572A-49E6-A01C-DC2A42D11337}">
      <dgm:prSet/>
      <dgm:spPr/>
      <dgm:t>
        <a:bodyPr/>
        <a:lstStyle/>
        <a:p>
          <a:endParaRPr lang="es-CO" sz="1800"/>
        </a:p>
      </dgm:t>
    </dgm:pt>
    <dgm:pt modelId="{1113B783-AFEA-43B6-8728-1E767CDF540C}">
      <dgm:prSet phldrT="[Texto]" custT="1"/>
      <dgm:spPr/>
      <dgm:t>
        <a:bodyPr/>
        <a:lstStyle/>
        <a:p>
          <a:r>
            <a:rPr lang="es-CO" sz="1400" dirty="0" smtClean="0"/>
            <a:t>Epistemología</a:t>
          </a:r>
        </a:p>
        <a:p>
          <a:r>
            <a:rPr lang="es-CO" sz="1400" dirty="0" smtClean="0"/>
            <a:t>constructivista</a:t>
          </a:r>
          <a:endParaRPr lang="es-CO" sz="1400" dirty="0"/>
        </a:p>
      </dgm:t>
    </dgm:pt>
    <dgm:pt modelId="{72C3E723-46AC-4D11-8E43-EEAF38219A55}" type="parTrans" cxnId="{50845954-DE16-4718-AC44-B4B478AF04E4}">
      <dgm:prSet/>
      <dgm:spPr/>
      <dgm:t>
        <a:bodyPr/>
        <a:lstStyle/>
        <a:p>
          <a:endParaRPr lang="es-CO" sz="1800" dirty="0"/>
        </a:p>
      </dgm:t>
    </dgm:pt>
    <dgm:pt modelId="{88AB663C-9719-404E-99E9-A6297AABFB7B}" type="sibTrans" cxnId="{50845954-DE16-4718-AC44-B4B478AF04E4}">
      <dgm:prSet/>
      <dgm:spPr/>
      <dgm:t>
        <a:bodyPr/>
        <a:lstStyle/>
        <a:p>
          <a:endParaRPr lang="es-CO" sz="1800"/>
        </a:p>
      </dgm:t>
    </dgm:pt>
    <dgm:pt modelId="{AC2C878F-EE73-4CA3-A178-24C52A2FC5C2}">
      <dgm:prSet phldrT="[Texto]" custT="1"/>
      <dgm:spPr/>
      <dgm:t>
        <a:bodyPr/>
        <a:lstStyle/>
        <a:p>
          <a:r>
            <a:rPr lang="es-CO" sz="2000" dirty="0" smtClean="0"/>
            <a:t>Complejo</a:t>
          </a:r>
          <a:endParaRPr lang="es-CO" sz="2000" dirty="0"/>
        </a:p>
      </dgm:t>
    </dgm:pt>
    <dgm:pt modelId="{83BE083B-9D2A-41BB-B911-9D876D349A1D}" type="parTrans" cxnId="{39961055-18AB-4912-8694-3417B60FD5A9}">
      <dgm:prSet/>
      <dgm:spPr/>
      <dgm:t>
        <a:bodyPr/>
        <a:lstStyle/>
        <a:p>
          <a:endParaRPr lang="es-CO" sz="1800"/>
        </a:p>
      </dgm:t>
    </dgm:pt>
    <dgm:pt modelId="{AA2E60F7-8045-47A9-9D55-49FAC1014B58}" type="sibTrans" cxnId="{39961055-18AB-4912-8694-3417B60FD5A9}">
      <dgm:prSet/>
      <dgm:spPr/>
      <dgm:t>
        <a:bodyPr/>
        <a:lstStyle/>
        <a:p>
          <a:endParaRPr lang="es-CO" sz="1800"/>
        </a:p>
      </dgm:t>
    </dgm:pt>
    <dgm:pt modelId="{4C35B9A7-D52B-409F-B2D3-5DF28CBA3831}">
      <dgm:prSet phldrT="[Texto]" custT="1"/>
      <dgm:spPr/>
      <dgm:t>
        <a:bodyPr/>
        <a:lstStyle/>
        <a:p>
          <a:r>
            <a:rPr lang="es-CO" sz="1400" dirty="0" smtClean="0"/>
            <a:t>Análisis de problemas</a:t>
          </a:r>
          <a:endParaRPr lang="es-CO" sz="1400" dirty="0"/>
        </a:p>
      </dgm:t>
    </dgm:pt>
    <dgm:pt modelId="{8EEF5CB4-2BC7-424F-A284-8A7FF2CDAD90}" type="parTrans" cxnId="{2B13A9B2-254C-44C1-B621-81E451644A09}">
      <dgm:prSet/>
      <dgm:spPr/>
      <dgm:t>
        <a:bodyPr/>
        <a:lstStyle/>
        <a:p>
          <a:endParaRPr lang="es-CO" sz="1800" dirty="0"/>
        </a:p>
      </dgm:t>
    </dgm:pt>
    <dgm:pt modelId="{94BAFE90-9D6F-4BEF-9F9E-92DE58D719A0}" type="sibTrans" cxnId="{2B13A9B2-254C-44C1-B621-81E451644A09}">
      <dgm:prSet/>
      <dgm:spPr/>
      <dgm:t>
        <a:bodyPr/>
        <a:lstStyle/>
        <a:p>
          <a:endParaRPr lang="es-CO" sz="1800"/>
        </a:p>
      </dgm:t>
    </dgm:pt>
    <dgm:pt modelId="{F010C048-1057-48DF-9D7E-B0036CDFFC35}">
      <dgm:prSet phldrT="[Texto]" custT="1"/>
      <dgm:spPr/>
      <dgm:t>
        <a:bodyPr/>
        <a:lstStyle/>
        <a:p>
          <a:r>
            <a:rPr lang="es-CO" sz="1400" dirty="0" smtClean="0"/>
            <a:t>Epistemología del pensamiento complejo</a:t>
          </a:r>
        </a:p>
        <a:p>
          <a:r>
            <a:rPr lang="es-CO" sz="1400" dirty="0" smtClean="0"/>
            <a:t>Persona</a:t>
          </a:r>
          <a:endParaRPr lang="es-CO" sz="1400" dirty="0"/>
        </a:p>
      </dgm:t>
    </dgm:pt>
    <dgm:pt modelId="{A7CAE186-9C84-458B-A5BC-A0A6F765EA51}" type="parTrans" cxnId="{219157CE-724D-48EB-AB47-B20B36CBAADD}">
      <dgm:prSet/>
      <dgm:spPr/>
      <dgm:t>
        <a:bodyPr/>
        <a:lstStyle/>
        <a:p>
          <a:endParaRPr lang="es-CO" sz="1800" dirty="0"/>
        </a:p>
      </dgm:t>
    </dgm:pt>
    <dgm:pt modelId="{1A034C73-D7B4-44C4-91FD-803350CE3869}" type="sibTrans" cxnId="{219157CE-724D-48EB-AB47-B20B36CBAADD}">
      <dgm:prSet/>
      <dgm:spPr/>
      <dgm:t>
        <a:bodyPr/>
        <a:lstStyle/>
        <a:p>
          <a:endParaRPr lang="es-CO" sz="1800"/>
        </a:p>
      </dgm:t>
    </dgm:pt>
    <dgm:pt modelId="{FAC74B9B-4C5A-4569-9CF5-C9461B0BF797}">
      <dgm:prSet custT="1"/>
      <dgm:spPr/>
      <dgm:t>
        <a:bodyPr/>
        <a:lstStyle/>
        <a:p>
          <a:r>
            <a:rPr lang="es-CO" sz="2000" dirty="0" smtClean="0"/>
            <a:t>Conductual-organizacional</a:t>
          </a:r>
          <a:endParaRPr lang="es-CO" sz="2000" dirty="0"/>
        </a:p>
      </dgm:t>
    </dgm:pt>
    <dgm:pt modelId="{30F8AB6E-B0CD-4C3D-9C38-F04B9183550D}" type="parTrans" cxnId="{B416C34E-43E2-409D-9037-20A5A9CAD05B}">
      <dgm:prSet/>
      <dgm:spPr/>
      <dgm:t>
        <a:bodyPr/>
        <a:lstStyle/>
        <a:p>
          <a:endParaRPr lang="es-CO" sz="1800"/>
        </a:p>
      </dgm:t>
    </dgm:pt>
    <dgm:pt modelId="{6D5065CC-7821-4AEE-9414-B01D6DC8FDE0}" type="sibTrans" cxnId="{B416C34E-43E2-409D-9037-20A5A9CAD05B}">
      <dgm:prSet/>
      <dgm:spPr/>
      <dgm:t>
        <a:bodyPr/>
        <a:lstStyle/>
        <a:p>
          <a:endParaRPr lang="es-CO" sz="1800"/>
        </a:p>
      </dgm:t>
    </dgm:pt>
    <dgm:pt modelId="{FFBE6DE5-E3FA-489E-853A-91128EED08A9}">
      <dgm:prSet custT="1"/>
      <dgm:spPr/>
      <dgm:t>
        <a:bodyPr/>
        <a:lstStyle/>
        <a:p>
          <a:r>
            <a:rPr lang="es-CO" sz="1400" dirty="0" smtClean="0"/>
            <a:t>Epistemología empírico analítica y neo-positivista</a:t>
          </a:r>
          <a:endParaRPr lang="es-CO" sz="1400" dirty="0"/>
        </a:p>
      </dgm:t>
    </dgm:pt>
    <dgm:pt modelId="{2FAF3507-2A9F-4BE2-9EBA-4FDA250D655A}" type="parTrans" cxnId="{888A68B9-E9CC-43A9-A267-DDF9F95064B3}">
      <dgm:prSet/>
      <dgm:spPr/>
      <dgm:t>
        <a:bodyPr/>
        <a:lstStyle/>
        <a:p>
          <a:endParaRPr lang="es-CO" sz="1800" dirty="0"/>
        </a:p>
      </dgm:t>
    </dgm:pt>
    <dgm:pt modelId="{B2BF4E8D-9ECF-43A5-AFAA-CE07597BA548}" type="sibTrans" cxnId="{888A68B9-E9CC-43A9-A267-DDF9F95064B3}">
      <dgm:prSet/>
      <dgm:spPr/>
      <dgm:t>
        <a:bodyPr/>
        <a:lstStyle/>
        <a:p>
          <a:endParaRPr lang="es-CO" sz="1800"/>
        </a:p>
      </dgm:t>
    </dgm:pt>
    <dgm:pt modelId="{5E2BECE0-A5AD-40A9-9B85-E71737DB521E}">
      <dgm:prSet custT="1"/>
      <dgm:spPr/>
      <dgm:t>
        <a:bodyPr/>
        <a:lstStyle/>
        <a:p>
          <a:r>
            <a:rPr lang="es-CO" sz="1400" dirty="0" smtClean="0"/>
            <a:t>Registro de comportamientos</a:t>
          </a:r>
          <a:endParaRPr lang="es-CO" sz="1400" dirty="0"/>
        </a:p>
      </dgm:t>
    </dgm:pt>
    <dgm:pt modelId="{13875601-77D7-4CA1-A911-A4A300C68F15}" type="parTrans" cxnId="{EA334885-1E15-4AF9-99A3-28F5A14D411E}">
      <dgm:prSet/>
      <dgm:spPr/>
      <dgm:t>
        <a:bodyPr/>
        <a:lstStyle/>
        <a:p>
          <a:endParaRPr lang="es-CO" sz="1800" dirty="0"/>
        </a:p>
      </dgm:t>
    </dgm:pt>
    <dgm:pt modelId="{19A1B5E9-4EA5-4685-AFB8-ED61279EA49E}" type="sibTrans" cxnId="{EA334885-1E15-4AF9-99A3-28F5A14D411E}">
      <dgm:prSet/>
      <dgm:spPr/>
      <dgm:t>
        <a:bodyPr/>
        <a:lstStyle/>
        <a:p>
          <a:endParaRPr lang="es-CO" sz="1800"/>
        </a:p>
      </dgm:t>
    </dgm:pt>
    <dgm:pt modelId="{8C10E5D5-4A71-4C7F-9E43-9C05BE7D94EB}" type="pres">
      <dgm:prSet presAssocID="{883E84AA-07A3-4F6C-8A3F-1C0821A7B09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98BA241-0A87-4A07-AF9B-5D9728F8B722}" type="pres">
      <dgm:prSet presAssocID="{AC0511BB-EDB4-47E8-AB83-806AD5576FF4}" presName="root" presStyleCnt="0"/>
      <dgm:spPr/>
    </dgm:pt>
    <dgm:pt modelId="{ED9ECC15-091A-4036-AA70-E198987C2625}" type="pres">
      <dgm:prSet presAssocID="{AC0511BB-EDB4-47E8-AB83-806AD5576FF4}" presName="rootComposite" presStyleCnt="0"/>
      <dgm:spPr/>
    </dgm:pt>
    <dgm:pt modelId="{625F383D-B6CE-40C0-8966-A7757D516762}" type="pres">
      <dgm:prSet presAssocID="{AC0511BB-EDB4-47E8-AB83-806AD5576FF4}" presName="rootText" presStyleLbl="node1" presStyleIdx="0" presStyleCnt="4"/>
      <dgm:spPr/>
      <dgm:t>
        <a:bodyPr/>
        <a:lstStyle/>
        <a:p>
          <a:endParaRPr lang="es-CO"/>
        </a:p>
      </dgm:t>
    </dgm:pt>
    <dgm:pt modelId="{6F26EF62-B20C-4456-9FEC-4BB9FF6C54A8}" type="pres">
      <dgm:prSet presAssocID="{AC0511BB-EDB4-47E8-AB83-806AD5576FF4}" presName="rootConnector" presStyleLbl="node1" presStyleIdx="0" presStyleCnt="4"/>
      <dgm:spPr/>
      <dgm:t>
        <a:bodyPr/>
        <a:lstStyle/>
        <a:p>
          <a:endParaRPr lang="es-CO"/>
        </a:p>
      </dgm:t>
    </dgm:pt>
    <dgm:pt modelId="{768CFFD0-510C-4338-9394-4127B073FF25}" type="pres">
      <dgm:prSet presAssocID="{AC0511BB-EDB4-47E8-AB83-806AD5576FF4}" presName="childShape" presStyleCnt="0"/>
      <dgm:spPr/>
    </dgm:pt>
    <dgm:pt modelId="{8117967D-1C2D-443A-A2CA-D700C49DBE90}" type="pres">
      <dgm:prSet presAssocID="{2B84519B-A60C-4B7C-ADB1-E6B2F32AA05B}" presName="Name13" presStyleLbl="parChTrans1D2" presStyleIdx="0" presStyleCnt="8"/>
      <dgm:spPr/>
      <dgm:t>
        <a:bodyPr/>
        <a:lstStyle/>
        <a:p>
          <a:endParaRPr lang="es-CO"/>
        </a:p>
      </dgm:t>
    </dgm:pt>
    <dgm:pt modelId="{B83F53A9-5391-4471-A2BC-78DFCB7C2096}" type="pres">
      <dgm:prSet presAssocID="{75596943-ACCE-432F-A75B-59518B0F6021}" presName="childText" presStyleLbl="bgAcc1" presStyleIdx="0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012D755-4B1D-4084-BAA7-D100CA07D0A6}" type="pres">
      <dgm:prSet presAssocID="{335949B6-D1B2-4685-B783-6FBF09651E37}" presName="Name13" presStyleLbl="parChTrans1D2" presStyleIdx="1" presStyleCnt="8"/>
      <dgm:spPr/>
      <dgm:t>
        <a:bodyPr/>
        <a:lstStyle/>
        <a:p>
          <a:endParaRPr lang="es-CO"/>
        </a:p>
      </dgm:t>
    </dgm:pt>
    <dgm:pt modelId="{042D104C-103F-407A-8114-DA5DC7AB83DA}" type="pres">
      <dgm:prSet presAssocID="{A4EC1449-5EF3-4AD5-9BBE-757C6828500C}" presName="childText" presStyleLbl="bgAcc1" presStyleIdx="1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AE455FC-CC9D-48EF-BC9D-46002DCCA088}" type="pres">
      <dgm:prSet presAssocID="{FAC74B9B-4C5A-4569-9CF5-C9461B0BF797}" presName="root" presStyleCnt="0"/>
      <dgm:spPr/>
    </dgm:pt>
    <dgm:pt modelId="{F2C11769-A2CF-4374-9287-5B67E9F7CF08}" type="pres">
      <dgm:prSet presAssocID="{FAC74B9B-4C5A-4569-9CF5-C9461B0BF797}" presName="rootComposite" presStyleCnt="0"/>
      <dgm:spPr/>
    </dgm:pt>
    <dgm:pt modelId="{F569C275-0F0D-4287-A971-3E8184E051C4}" type="pres">
      <dgm:prSet presAssocID="{FAC74B9B-4C5A-4569-9CF5-C9461B0BF797}" presName="rootText" presStyleLbl="node1" presStyleIdx="1" presStyleCnt="4"/>
      <dgm:spPr/>
      <dgm:t>
        <a:bodyPr/>
        <a:lstStyle/>
        <a:p>
          <a:endParaRPr lang="es-CO"/>
        </a:p>
      </dgm:t>
    </dgm:pt>
    <dgm:pt modelId="{178E3C46-E2E0-4202-B7C0-3613A17CC881}" type="pres">
      <dgm:prSet presAssocID="{FAC74B9B-4C5A-4569-9CF5-C9461B0BF797}" presName="rootConnector" presStyleLbl="node1" presStyleIdx="1" presStyleCnt="4"/>
      <dgm:spPr/>
      <dgm:t>
        <a:bodyPr/>
        <a:lstStyle/>
        <a:p>
          <a:endParaRPr lang="es-CO"/>
        </a:p>
      </dgm:t>
    </dgm:pt>
    <dgm:pt modelId="{8C1EF4E4-17D6-449B-9E45-BEA6468CA0C8}" type="pres">
      <dgm:prSet presAssocID="{FAC74B9B-4C5A-4569-9CF5-C9461B0BF797}" presName="childShape" presStyleCnt="0"/>
      <dgm:spPr/>
    </dgm:pt>
    <dgm:pt modelId="{FC01B91A-1EDA-48A4-B6DC-1DCC9C7A6DC5}" type="pres">
      <dgm:prSet presAssocID="{13875601-77D7-4CA1-A911-A4A300C68F15}" presName="Name13" presStyleLbl="parChTrans1D2" presStyleIdx="2" presStyleCnt="8"/>
      <dgm:spPr/>
      <dgm:t>
        <a:bodyPr/>
        <a:lstStyle/>
        <a:p>
          <a:endParaRPr lang="es-CO"/>
        </a:p>
      </dgm:t>
    </dgm:pt>
    <dgm:pt modelId="{BB73A544-0121-4232-9383-59647E34EA0D}" type="pres">
      <dgm:prSet presAssocID="{5E2BECE0-A5AD-40A9-9B85-E71737DB521E}" presName="childText" presStyleLbl="bgAcc1" presStyleIdx="2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5E98DBD-6141-4E7C-9D33-4B87AB04CD55}" type="pres">
      <dgm:prSet presAssocID="{2FAF3507-2A9F-4BE2-9EBA-4FDA250D655A}" presName="Name13" presStyleLbl="parChTrans1D2" presStyleIdx="3" presStyleCnt="8"/>
      <dgm:spPr/>
      <dgm:t>
        <a:bodyPr/>
        <a:lstStyle/>
        <a:p>
          <a:endParaRPr lang="es-CO"/>
        </a:p>
      </dgm:t>
    </dgm:pt>
    <dgm:pt modelId="{DF641A6B-6260-46EE-84E9-73EE73CA853D}" type="pres">
      <dgm:prSet presAssocID="{FFBE6DE5-E3FA-489E-853A-91128EED08A9}" presName="childText" presStyleLbl="bgAcc1" presStyleIdx="3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2DFD830-D1E7-4C68-913A-8EE62D881329}" type="pres">
      <dgm:prSet presAssocID="{5E3335D3-3EFC-41A9-A6F8-FE4658068C5A}" presName="root" presStyleCnt="0"/>
      <dgm:spPr/>
    </dgm:pt>
    <dgm:pt modelId="{4C0B5CE9-D62F-4E5A-BD33-AAB76DBDA018}" type="pres">
      <dgm:prSet presAssocID="{5E3335D3-3EFC-41A9-A6F8-FE4658068C5A}" presName="rootComposite" presStyleCnt="0"/>
      <dgm:spPr/>
    </dgm:pt>
    <dgm:pt modelId="{E7C4779B-7B8B-474B-8AD4-2459F961723E}" type="pres">
      <dgm:prSet presAssocID="{5E3335D3-3EFC-41A9-A6F8-FE4658068C5A}" presName="rootText" presStyleLbl="node1" presStyleIdx="2" presStyleCnt="4"/>
      <dgm:spPr/>
      <dgm:t>
        <a:bodyPr/>
        <a:lstStyle/>
        <a:p>
          <a:endParaRPr lang="es-CO"/>
        </a:p>
      </dgm:t>
    </dgm:pt>
    <dgm:pt modelId="{E0D88E89-30F7-4912-AA37-056FFBDA3A30}" type="pres">
      <dgm:prSet presAssocID="{5E3335D3-3EFC-41A9-A6F8-FE4658068C5A}" presName="rootConnector" presStyleLbl="node1" presStyleIdx="2" presStyleCnt="4"/>
      <dgm:spPr/>
      <dgm:t>
        <a:bodyPr/>
        <a:lstStyle/>
        <a:p>
          <a:endParaRPr lang="es-CO"/>
        </a:p>
      </dgm:t>
    </dgm:pt>
    <dgm:pt modelId="{09735EF4-3FEA-4EB9-91EB-736D6B1DFB45}" type="pres">
      <dgm:prSet presAssocID="{5E3335D3-3EFC-41A9-A6F8-FE4658068C5A}" presName="childShape" presStyleCnt="0"/>
      <dgm:spPr/>
    </dgm:pt>
    <dgm:pt modelId="{B0276114-53DC-4038-8F32-D6B1F0A6DECA}" type="pres">
      <dgm:prSet presAssocID="{33B73D06-AF37-400C-8184-24C8D0472289}" presName="Name13" presStyleLbl="parChTrans1D2" presStyleIdx="4" presStyleCnt="8"/>
      <dgm:spPr/>
      <dgm:t>
        <a:bodyPr/>
        <a:lstStyle/>
        <a:p>
          <a:endParaRPr lang="es-CO"/>
        </a:p>
      </dgm:t>
    </dgm:pt>
    <dgm:pt modelId="{D23527A2-1F0F-462D-93DE-3D2496450FBA}" type="pres">
      <dgm:prSet presAssocID="{390B28EB-D28F-4A23-89AD-D1BCA53316CB}" presName="childText" presStyleLbl="bgAcc1" presStyleIdx="4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4BE56C6-7784-48C5-AF66-101475656EDF}" type="pres">
      <dgm:prSet presAssocID="{72C3E723-46AC-4D11-8E43-EEAF38219A55}" presName="Name13" presStyleLbl="parChTrans1D2" presStyleIdx="5" presStyleCnt="8"/>
      <dgm:spPr/>
      <dgm:t>
        <a:bodyPr/>
        <a:lstStyle/>
        <a:p>
          <a:endParaRPr lang="es-CO"/>
        </a:p>
      </dgm:t>
    </dgm:pt>
    <dgm:pt modelId="{5EE3D960-8236-4CBB-A04C-B9667F68E4E9}" type="pres">
      <dgm:prSet presAssocID="{1113B783-AFEA-43B6-8728-1E767CDF540C}" presName="childText" presStyleLbl="bgAcc1" presStyleIdx="5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198875E-321C-40BD-B62C-388F05D60049}" type="pres">
      <dgm:prSet presAssocID="{AC2C878F-EE73-4CA3-A178-24C52A2FC5C2}" presName="root" presStyleCnt="0"/>
      <dgm:spPr/>
    </dgm:pt>
    <dgm:pt modelId="{4A967EE8-012F-4D52-A9F3-EE32AC41A742}" type="pres">
      <dgm:prSet presAssocID="{AC2C878F-EE73-4CA3-A178-24C52A2FC5C2}" presName="rootComposite" presStyleCnt="0"/>
      <dgm:spPr/>
    </dgm:pt>
    <dgm:pt modelId="{A8B94C37-181A-4D2C-9799-874D1CD7E4B5}" type="pres">
      <dgm:prSet presAssocID="{AC2C878F-EE73-4CA3-A178-24C52A2FC5C2}" presName="rootText" presStyleLbl="node1" presStyleIdx="3" presStyleCnt="4"/>
      <dgm:spPr/>
      <dgm:t>
        <a:bodyPr/>
        <a:lstStyle/>
        <a:p>
          <a:endParaRPr lang="es-CO"/>
        </a:p>
      </dgm:t>
    </dgm:pt>
    <dgm:pt modelId="{6F422D4B-AC1D-471B-B0E5-07C97B094C03}" type="pres">
      <dgm:prSet presAssocID="{AC2C878F-EE73-4CA3-A178-24C52A2FC5C2}" presName="rootConnector" presStyleLbl="node1" presStyleIdx="3" presStyleCnt="4"/>
      <dgm:spPr/>
      <dgm:t>
        <a:bodyPr/>
        <a:lstStyle/>
        <a:p>
          <a:endParaRPr lang="es-CO"/>
        </a:p>
      </dgm:t>
    </dgm:pt>
    <dgm:pt modelId="{433E4F06-91FE-4C22-BDA9-B28934919DD7}" type="pres">
      <dgm:prSet presAssocID="{AC2C878F-EE73-4CA3-A178-24C52A2FC5C2}" presName="childShape" presStyleCnt="0"/>
      <dgm:spPr/>
    </dgm:pt>
    <dgm:pt modelId="{A0D36253-5397-48BC-8E0B-13B9ECCB2CB3}" type="pres">
      <dgm:prSet presAssocID="{8EEF5CB4-2BC7-424F-A284-8A7FF2CDAD90}" presName="Name13" presStyleLbl="parChTrans1D2" presStyleIdx="6" presStyleCnt="8"/>
      <dgm:spPr/>
      <dgm:t>
        <a:bodyPr/>
        <a:lstStyle/>
        <a:p>
          <a:endParaRPr lang="es-CO"/>
        </a:p>
      </dgm:t>
    </dgm:pt>
    <dgm:pt modelId="{73E29E1B-DC38-476A-8B74-122BCD2534E5}" type="pres">
      <dgm:prSet presAssocID="{4C35B9A7-D52B-409F-B2D3-5DF28CBA3831}" presName="childText" presStyleLbl="bgAcc1" presStyleIdx="6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B3FAD99-D28B-4428-8966-4063DEAE2A37}" type="pres">
      <dgm:prSet presAssocID="{A7CAE186-9C84-458B-A5BC-A0A6F765EA51}" presName="Name13" presStyleLbl="parChTrans1D2" presStyleIdx="7" presStyleCnt="8"/>
      <dgm:spPr/>
      <dgm:t>
        <a:bodyPr/>
        <a:lstStyle/>
        <a:p>
          <a:endParaRPr lang="es-CO"/>
        </a:p>
      </dgm:t>
    </dgm:pt>
    <dgm:pt modelId="{77C170DC-521C-4C53-8A1D-486F83FE0450}" type="pres">
      <dgm:prSet presAssocID="{F010C048-1057-48DF-9D7E-B0036CDFFC35}" presName="childText" presStyleLbl="bgAcc1" presStyleIdx="7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63F2912-D3B3-4025-A7D1-82203D52A30C}" type="presOf" srcId="{FAC74B9B-4C5A-4569-9CF5-C9461B0BF797}" destId="{178E3C46-E2E0-4202-B7C0-3613A17CC881}" srcOrd="1" destOrd="0" presId="urn:microsoft.com/office/officeart/2005/8/layout/hierarchy3"/>
    <dgm:cxn modelId="{35ED141C-9DE7-4677-85BC-E8951E5865EA}" type="presOf" srcId="{75596943-ACCE-432F-A75B-59518B0F6021}" destId="{B83F53A9-5391-4471-A2BC-78DFCB7C2096}" srcOrd="0" destOrd="0" presId="urn:microsoft.com/office/officeart/2005/8/layout/hierarchy3"/>
    <dgm:cxn modelId="{219157CE-724D-48EB-AB47-B20B36CBAADD}" srcId="{AC2C878F-EE73-4CA3-A178-24C52A2FC5C2}" destId="{F010C048-1057-48DF-9D7E-B0036CDFFC35}" srcOrd="1" destOrd="0" parTransId="{A7CAE186-9C84-458B-A5BC-A0A6F765EA51}" sibTransId="{1A034C73-D7B4-44C4-91FD-803350CE3869}"/>
    <dgm:cxn modelId="{E92C5895-9EC7-4FC5-ADBE-89E6B1091C71}" type="presOf" srcId="{72C3E723-46AC-4D11-8E43-EEAF38219A55}" destId="{D4BE56C6-7784-48C5-AF66-101475656EDF}" srcOrd="0" destOrd="0" presId="urn:microsoft.com/office/officeart/2005/8/layout/hierarchy3"/>
    <dgm:cxn modelId="{DAF054CB-D95C-4522-97C8-5AA0369B5716}" type="presOf" srcId="{A7CAE186-9C84-458B-A5BC-A0A6F765EA51}" destId="{5B3FAD99-D28B-4428-8966-4063DEAE2A37}" srcOrd="0" destOrd="0" presId="urn:microsoft.com/office/officeart/2005/8/layout/hierarchy3"/>
    <dgm:cxn modelId="{E395724A-1DDA-4A1C-81AC-5AD3DB71E708}" type="presOf" srcId="{5E2BECE0-A5AD-40A9-9B85-E71737DB521E}" destId="{BB73A544-0121-4232-9383-59647E34EA0D}" srcOrd="0" destOrd="0" presId="urn:microsoft.com/office/officeart/2005/8/layout/hierarchy3"/>
    <dgm:cxn modelId="{D23970EC-C366-4A88-A96A-C51346312BFB}" type="presOf" srcId="{F010C048-1057-48DF-9D7E-B0036CDFFC35}" destId="{77C170DC-521C-4C53-8A1D-486F83FE0450}" srcOrd="0" destOrd="0" presId="urn:microsoft.com/office/officeart/2005/8/layout/hierarchy3"/>
    <dgm:cxn modelId="{E7033C1D-0F0C-4EFC-B115-78E22C03AE93}" type="presOf" srcId="{8EEF5CB4-2BC7-424F-A284-8A7FF2CDAD90}" destId="{A0D36253-5397-48BC-8E0B-13B9ECCB2CB3}" srcOrd="0" destOrd="0" presId="urn:microsoft.com/office/officeart/2005/8/layout/hierarchy3"/>
    <dgm:cxn modelId="{A9D2BE82-0418-41A0-A446-FEF879EFA21A}" type="presOf" srcId="{AC0511BB-EDB4-47E8-AB83-806AD5576FF4}" destId="{625F383D-B6CE-40C0-8966-A7757D516762}" srcOrd="0" destOrd="0" presId="urn:microsoft.com/office/officeart/2005/8/layout/hierarchy3"/>
    <dgm:cxn modelId="{1265622A-572A-49E6-A01C-DC2A42D11337}" srcId="{5E3335D3-3EFC-41A9-A6F8-FE4658068C5A}" destId="{390B28EB-D28F-4A23-89AD-D1BCA53316CB}" srcOrd="0" destOrd="0" parTransId="{33B73D06-AF37-400C-8184-24C8D0472289}" sibTransId="{FB9F40BD-C464-4EF8-858E-73051AD1C10C}"/>
    <dgm:cxn modelId="{932C6AD1-2563-474A-8F9D-EA42A42040E7}" type="presOf" srcId="{1113B783-AFEA-43B6-8728-1E767CDF540C}" destId="{5EE3D960-8236-4CBB-A04C-B9667F68E4E9}" srcOrd="0" destOrd="0" presId="urn:microsoft.com/office/officeart/2005/8/layout/hierarchy3"/>
    <dgm:cxn modelId="{16A61BDF-F2B6-4583-9AC5-85DC4777F9CE}" type="presOf" srcId="{AC0511BB-EDB4-47E8-AB83-806AD5576FF4}" destId="{6F26EF62-B20C-4456-9FEC-4BB9FF6C54A8}" srcOrd="1" destOrd="0" presId="urn:microsoft.com/office/officeart/2005/8/layout/hierarchy3"/>
    <dgm:cxn modelId="{77182DE5-1DC0-4031-8E92-822657402E19}" type="presOf" srcId="{FAC74B9B-4C5A-4569-9CF5-C9461B0BF797}" destId="{F569C275-0F0D-4287-A971-3E8184E051C4}" srcOrd="0" destOrd="0" presId="urn:microsoft.com/office/officeart/2005/8/layout/hierarchy3"/>
    <dgm:cxn modelId="{39961055-18AB-4912-8694-3417B60FD5A9}" srcId="{883E84AA-07A3-4F6C-8A3F-1C0821A7B09E}" destId="{AC2C878F-EE73-4CA3-A178-24C52A2FC5C2}" srcOrd="3" destOrd="0" parTransId="{83BE083B-9D2A-41BB-B911-9D876D349A1D}" sibTransId="{AA2E60F7-8045-47A9-9D55-49FAC1014B58}"/>
    <dgm:cxn modelId="{759C98C3-E33E-4161-BD30-30435A214C41}" srcId="{AC0511BB-EDB4-47E8-AB83-806AD5576FF4}" destId="{75596943-ACCE-432F-A75B-59518B0F6021}" srcOrd="0" destOrd="0" parTransId="{2B84519B-A60C-4B7C-ADB1-E6B2F32AA05B}" sibTransId="{26152074-D8A3-48E3-A9CC-7532554A9716}"/>
    <dgm:cxn modelId="{44DEC7A1-9B18-4B18-B3EC-5098999B0A51}" type="presOf" srcId="{AC2C878F-EE73-4CA3-A178-24C52A2FC5C2}" destId="{A8B94C37-181A-4D2C-9799-874D1CD7E4B5}" srcOrd="0" destOrd="0" presId="urn:microsoft.com/office/officeart/2005/8/layout/hierarchy3"/>
    <dgm:cxn modelId="{6F092993-2180-4EE2-AAA5-7F6376C478A6}" type="presOf" srcId="{33B73D06-AF37-400C-8184-24C8D0472289}" destId="{B0276114-53DC-4038-8F32-D6B1F0A6DECA}" srcOrd="0" destOrd="0" presId="urn:microsoft.com/office/officeart/2005/8/layout/hierarchy3"/>
    <dgm:cxn modelId="{36FA8D9D-BA6B-4707-AF0D-432B07802889}" srcId="{883E84AA-07A3-4F6C-8A3F-1C0821A7B09E}" destId="{AC0511BB-EDB4-47E8-AB83-806AD5576FF4}" srcOrd="0" destOrd="0" parTransId="{C7CD3949-A24A-4FB7-8DC1-CB0D434EA983}" sibTransId="{935BDE7D-A73D-4F70-82EB-82A006B51FCA}"/>
    <dgm:cxn modelId="{EA334885-1E15-4AF9-99A3-28F5A14D411E}" srcId="{FAC74B9B-4C5A-4569-9CF5-C9461B0BF797}" destId="{5E2BECE0-A5AD-40A9-9B85-E71737DB521E}" srcOrd="0" destOrd="0" parTransId="{13875601-77D7-4CA1-A911-A4A300C68F15}" sibTransId="{19A1B5E9-4EA5-4685-AFB8-ED61279EA49E}"/>
    <dgm:cxn modelId="{888A68B9-E9CC-43A9-A267-DDF9F95064B3}" srcId="{FAC74B9B-4C5A-4569-9CF5-C9461B0BF797}" destId="{FFBE6DE5-E3FA-489E-853A-91128EED08A9}" srcOrd="1" destOrd="0" parTransId="{2FAF3507-2A9F-4BE2-9EBA-4FDA250D655A}" sibTransId="{B2BF4E8D-9ECF-43A5-AFAA-CE07597BA548}"/>
    <dgm:cxn modelId="{DC0E76D1-85BB-4B0E-9B3E-D944C105A569}" type="presOf" srcId="{5E3335D3-3EFC-41A9-A6F8-FE4658068C5A}" destId="{E7C4779B-7B8B-474B-8AD4-2459F961723E}" srcOrd="0" destOrd="0" presId="urn:microsoft.com/office/officeart/2005/8/layout/hierarchy3"/>
    <dgm:cxn modelId="{4EDD73CE-AEDD-4890-A19C-BEB0BF6A2C89}" type="presOf" srcId="{FFBE6DE5-E3FA-489E-853A-91128EED08A9}" destId="{DF641A6B-6260-46EE-84E9-73EE73CA853D}" srcOrd="0" destOrd="0" presId="urn:microsoft.com/office/officeart/2005/8/layout/hierarchy3"/>
    <dgm:cxn modelId="{272833DB-EC2A-4C39-B478-7CBB867FCC03}" type="presOf" srcId="{2FAF3507-2A9F-4BE2-9EBA-4FDA250D655A}" destId="{75E98DBD-6141-4E7C-9D33-4B87AB04CD55}" srcOrd="0" destOrd="0" presId="urn:microsoft.com/office/officeart/2005/8/layout/hierarchy3"/>
    <dgm:cxn modelId="{BC9B7781-9731-432D-A4DD-EFCCC8E6F24C}" type="presOf" srcId="{5E3335D3-3EFC-41A9-A6F8-FE4658068C5A}" destId="{E0D88E89-30F7-4912-AA37-056FFBDA3A30}" srcOrd="1" destOrd="0" presId="urn:microsoft.com/office/officeart/2005/8/layout/hierarchy3"/>
    <dgm:cxn modelId="{DB73B541-4605-400D-8EA8-BD2AC9A7EA60}" type="presOf" srcId="{13875601-77D7-4CA1-A911-A4A300C68F15}" destId="{FC01B91A-1EDA-48A4-B6DC-1DCC9C7A6DC5}" srcOrd="0" destOrd="0" presId="urn:microsoft.com/office/officeart/2005/8/layout/hierarchy3"/>
    <dgm:cxn modelId="{6733655F-2B6F-4FB0-9E48-2A4B16E9586D}" srcId="{AC0511BB-EDB4-47E8-AB83-806AD5576FF4}" destId="{A4EC1449-5EF3-4AD5-9BBE-757C6828500C}" srcOrd="1" destOrd="0" parTransId="{335949B6-D1B2-4685-B783-6FBF09651E37}" sibTransId="{D410D052-7ABD-4712-8F39-DF84E73CE60C}"/>
    <dgm:cxn modelId="{6BBF1971-7645-4394-8490-66711608A633}" type="presOf" srcId="{A4EC1449-5EF3-4AD5-9BBE-757C6828500C}" destId="{042D104C-103F-407A-8114-DA5DC7AB83DA}" srcOrd="0" destOrd="0" presId="urn:microsoft.com/office/officeart/2005/8/layout/hierarchy3"/>
    <dgm:cxn modelId="{C71283B5-4D09-4C36-B366-55D9B535A6DA}" type="presOf" srcId="{883E84AA-07A3-4F6C-8A3F-1C0821A7B09E}" destId="{8C10E5D5-4A71-4C7F-9E43-9C05BE7D94EB}" srcOrd="0" destOrd="0" presId="urn:microsoft.com/office/officeart/2005/8/layout/hierarchy3"/>
    <dgm:cxn modelId="{50845954-DE16-4718-AC44-B4B478AF04E4}" srcId="{5E3335D3-3EFC-41A9-A6F8-FE4658068C5A}" destId="{1113B783-AFEA-43B6-8728-1E767CDF540C}" srcOrd="1" destOrd="0" parTransId="{72C3E723-46AC-4D11-8E43-EEAF38219A55}" sibTransId="{88AB663C-9719-404E-99E9-A6297AABFB7B}"/>
    <dgm:cxn modelId="{359328C7-A888-4131-8853-C99215516F63}" type="presOf" srcId="{4C35B9A7-D52B-409F-B2D3-5DF28CBA3831}" destId="{73E29E1B-DC38-476A-8B74-122BCD2534E5}" srcOrd="0" destOrd="0" presId="urn:microsoft.com/office/officeart/2005/8/layout/hierarchy3"/>
    <dgm:cxn modelId="{0422F4C9-8ABA-47DD-BABC-59AE8A7DAA02}" type="presOf" srcId="{2B84519B-A60C-4B7C-ADB1-E6B2F32AA05B}" destId="{8117967D-1C2D-443A-A2CA-D700C49DBE90}" srcOrd="0" destOrd="0" presId="urn:microsoft.com/office/officeart/2005/8/layout/hierarchy3"/>
    <dgm:cxn modelId="{FFB16D1B-799D-4420-A750-042B073DD687}" type="presOf" srcId="{AC2C878F-EE73-4CA3-A178-24C52A2FC5C2}" destId="{6F422D4B-AC1D-471B-B0E5-07C97B094C03}" srcOrd="1" destOrd="0" presId="urn:microsoft.com/office/officeart/2005/8/layout/hierarchy3"/>
    <dgm:cxn modelId="{2B13A9B2-254C-44C1-B621-81E451644A09}" srcId="{AC2C878F-EE73-4CA3-A178-24C52A2FC5C2}" destId="{4C35B9A7-D52B-409F-B2D3-5DF28CBA3831}" srcOrd="0" destOrd="0" parTransId="{8EEF5CB4-2BC7-424F-A284-8A7FF2CDAD90}" sibTransId="{94BAFE90-9D6F-4BEF-9F9E-92DE58D719A0}"/>
    <dgm:cxn modelId="{673FB84F-7EDC-4DFE-9904-1F775AA268A5}" type="presOf" srcId="{335949B6-D1B2-4685-B783-6FBF09651E37}" destId="{0012D755-4B1D-4084-BAA7-D100CA07D0A6}" srcOrd="0" destOrd="0" presId="urn:microsoft.com/office/officeart/2005/8/layout/hierarchy3"/>
    <dgm:cxn modelId="{56044ED8-4233-4A97-9F1C-1C47E835123F}" srcId="{883E84AA-07A3-4F6C-8A3F-1C0821A7B09E}" destId="{5E3335D3-3EFC-41A9-A6F8-FE4658068C5A}" srcOrd="2" destOrd="0" parTransId="{EF3B4520-C4EE-4AE7-ABFB-89D6EC85C0CA}" sibTransId="{9682981D-6B7A-4189-893D-728B263A1680}"/>
    <dgm:cxn modelId="{B416C34E-43E2-409D-9037-20A5A9CAD05B}" srcId="{883E84AA-07A3-4F6C-8A3F-1C0821A7B09E}" destId="{FAC74B9B-4C5A-4569-9CF5-C9461B0BF797}" srcOrd="1" destOrd="0" parTransId="{30F8AB6E-B0CD-4C3D-9C38-F04B9183550D}" sibTransId="{6D5065CC-7821-4AEE-9414-B01D6DC8FDE0}"/>
    <dgm:cxn modelId="{C78FA7E1-ABF3-47DB-816C-EC052923FDF7}" type="presOf" srcId="{390B28EB-D28F-4A23-89AD-D1BCA53316CB}" destId="{D23527A2-1F0F-462D-93DE-3D2496450FBA}" srcOrd="0" destOrd="0" presId="urn:microsoft.com/office/officeart/2005/8/layout/hierarchy3"/>
    <dgm:cxn modelId="{94F60038-AECE-4E50-A631-CA7464EF8982}" type="presParOf" srcId="{8C10E5D5-4A71-4C7F-9E43-9C05BE7D94EB}" destId="{E98BA241-0A87-4A07-AF9B-5D9728F8B722}" srcOrd="0" destOrd="0" presId="urn:microsoft.com/office/officeart/2005/8/layout/hierarchy3"/>
    <dgm:cxn modelId="{7A2EB487-489A-4660-85AC-A1815A7803CD}" type="presParOf" srcId="{E98BA241-0A87-4A07-AF9B-5D9728F8B722}" destId="{ED9ECC15-091A-4036-AA70-E198987C2625}" srcOrd="0" destOrd="0" presId="urn:microsoft.com/office/officeart/2005/8/layout/hierarchy3"/>
    <dgm:cxn modelId="{59045359-8EAE-47DA-A7C1-ABB12819215E}" type="presParOf" srcId="{ED9ECC15-091A-4036-AA70-E198987C2625}" destId="{625F383D-B6CE-40C0-8966-A7757D516762}" srcOrd="0" destOrd="0" presId="urn:microsoft.com/office/officeart/2005/8/layout/hierarchy3"/>
    <dgm:cxn modelId="{C5CD163A-7AD6-4AC2-AF02-4D189D287065}" type="presParOf" srcId="{ED9ECC15-091A-4036-AA70-E198987C2625}" destId="{6F26EF62-B20C-4456-9FEC-4BB9FF6C54A8}" srcOrd="1" destOrd="0" presId="urn:microsoft.com/office/officeart/2005/8/layout/hierarchy3"/>
    <dgm:cxn modelId="{4470D6DE-8774-40F5-A6C3-566C9031E559}" type="presParOf" srcId="{E98BA241-0A87-4A07-AF9B-5D9728F8B722}" destId="{768CFFD0-510C-4338-9394-4127B073FF25}" srcOrd="1" destOrd="0" presId="urn:microsoft.com/office/officeart/2005/8/layout/hierarchy3"/>
    <dgm:cxn modelId="{95771A68-1BE1-416B-94AB-DCEC3F6D2131}" type="presParOf" srcId="{768CFFD0-510C-4338-9394-4127B073FF25}" destId="{8117967D-1C2D-443A-A2CA-D700C49DBE90}" srcOrd="0" destOrd="0" presId="urn:microsoft.com/office/officeart/2005/8/layout/hierarchy3"/>
    <dgm:cxn modelId="{4672966E-CE65-474B-9264-C0DDD75C6406}" type="presParOf" srcId="{768CFFD0-510C-4338-9394-4127B073FF25}" destId="{B83F53A9-5391-4471-A2BC-78DFCB7C2096}" srcOrd="1" destOrd="0" presId="urn:microsoft.com/office/officeart/2005/8/layout/hierarchy3"/>
    <dgm:cxn modelId="{51C64BDE-407B-4FC3-8826-6A800F40168F}" type="presParOf" srcId="{768CFFD0-510C-4338-9394-4127B073FF25}" destId="{0012D755-4B1D-4084-BAA7-D100CA07D0A6}" srcOrd="2" destOrd="0" presId="urn:microsoft.com/office/officeart/2005/8/layout/hierarchy3"/>
    <dgm:cxn modelId="{93F846D0-294C-4F03-826A-0D3AB34CBF71}" type="presParOf" srcId="{768CFFD0-510C-4338-9394-4127B073FF25}" destId="{042D104C-103F-407A-8114-DA5DC7AB83DA}" srcOrd="3" destOrd="0" presId="urn:microsoft.com/office/officeart/2005/8/layout/hierarchy3"/>
    <dgm:cxn modelId="{D04E892D-875B-40E5-99D0-41005E13CA7D}" type="presParOf" srcId="{8C10E5D5-4A71-4C7F-9E43-9C05BE7D94EB}" destId="{3AE455FC-CC9D-48EF-BC9D-46002DCCA088}" srcOrd="1" destOrd="0" presId="urn:microsoft.com/office/officeart/2005/8/layout/hierarchy3"/>
    <dgm:cxn modelId="{53F088ED-4455-4498-939E-6885DE0F72AA}" type="presParOf" srcId="{3AE455FC-CC9D-48EF-BC9D-46002DCCA088}" destId="{F2C11769-A2CF-4374-9287-5B67E9F7CF08}" srcOrd="0" destOrd="0" presId="urn:microsoft.com/office/officeart/2005/8/layout/hierarchy3"/>
    <dgm:cxn modelId="{A4BD4A6D-C08B-42E0-923B-47AB6FD9718B}" type="presParOf" srcId="{F2C11769-A2CF-4374-9287-5B67E9F7CF08}" destId="{F569C275-0F0D-4287-A971-3E8184E051C4}" srcOrd="0" destOrd="0" presId="urn:microsoft.com/office/officeart/2005/8/layout/hierarchy3"/>
    <dgm:cxn modelId="{7559F788-7231-457C-9FEA-76DE75A231DC}" type="presParOf" srcId="{F2C11769-A2CF-4374-9287-5B67E9F7CF08}" destId="{178E3C46-E2E0-4202-B7C0-3613A17CC881}" srcOrd="1" destOrd="0" presId="urn:microsoft.com/office/officeart/2005/8/layout/hierarchy3"/>
    <dgm:cxn modelId="{CA736394-E8D4-41FB-A08D-7D9F074BF12A}" type="presParOf" srcId="{3AE455FC-CC9D-48EF-BC9D-46002DCCA088}" destId="{8C1EF4E4-17D6-449B-9E45-BEA6468CA0C8}" srcOrd="1" destOrd="0" presId="urn:microsoft.com/office/officeart/2005/8/layout/hierarchy3"/>
    <dgm:cxn modelId="{23238D1D-EFBC-4F63-B743-C92E24FC7E1F}" type="presParOf" srcId="{8C1EF4E4-17D6-449B-9E45-BEA6468CA0C8}" destId="{FC01B91A-1EDA-48A4-B6DC-1DCC9C7A6DC5}" srcOrd="0" destOrd="0" presId="urn:microsoft.com/office/officeart/2005/8/layout/hierarchy3"/>
    <dgm:cxn modelId="{7FE137E4-ADC0-44EB-B490-12783D4EE57D}" type="presParOf" srcId="{8C1EF4E4-17D6-449B-9E45-BEA6468CA0C8}" destId="{BB73A544-0121-4232-9383-59647E34EA0D}" srcOrd="1" destOrd="0" presId="urn:microsoft.com/office/officeart/2005/8/layout/hierarchy3"/>
    <dgm:cxn modelId="{9723B949-479C-4B0C-BB0F-E14233A72E3D}" type="presParOf" srcId="{8C1EF4E4-17D6-449B-9E45-BEA6468CA0C8}" destId="{75E98DBD-6141-4E7C-9D33-4B87AB04CD55}" srcOrd="2" destOrd="0" presId="urn:microsoft.com/office/officeart/2005/8/layout/hierarchy3"/>
    <dgm:cxn modelId="{6CB1A7C7-38AC-4384-A6BB-E0923711A747}" type="presParOf" srcId="{8C1EF4E4-17D6-449B-9E45-BEA6468CA0C8}" destId="{DF641A6B-6260-46EE-84E9-73EE73CA853D}" srcOrd="3" destOrd="0" presId="urn:microsoft.com/office/officeart/2005/8/layout/hierarchy3"/>
    <dgm:cxn modelId="{3B9608CE-E964-4EAF-BA97-6401B15445C1}" type="presParOf" srcId="{8C10E5D5-4A71-4C7F-9E43-9C05BE7D94EB}" destId="{E2DFD830-D1E7-4C68-913A-8EE62D881329}" srcOrd="2" destOrd="0" presId="urn:microsoft.com/office/officeart/2005/8/layout/hierarchy3"/>
    <dgm:cxn modelId="{1AFECAD6-0931-4135-94FB-1F444011367D}" type="presParOf" srcId="{E2DFD830-D1E7-4C68-913A-8EE62D881329}" destId="{4C0B5CE9-D62F-4E5A-BD33-AAB76DBDA018}" srcOrd="0" destOrd="0" presId="urn:microsoft.com/office/officeart/2005/8/layout/hierarchy3"/>
    <dgm:cxn modelId="{21ACE65E-340C-4521-A6EF-071B29E33475}" type="presParOf" srcId="{4C0B5CE9-D62F-4E5A-BD33-AAB76DBDA018}" destId="{E7C4779B-7B8B-474B-8AD4-2459F961723E}" srcOrd="0" destOrd="0" presId="urn:microsoft.com/office/officeart/2005/8/layout/hierarchy3"/>
    <dgm:cxn modelId="{8F411586-8B8A-4572-AC1F-A8AF75FD4146}" type="presParOf" srcId="{4C0B5CE9-D62F-4E5A-BD33-AAB76DBDA018}" destId="{E0D88E89-30F7-4912-AA37-056FFBDA3A30}" srcOrd="1" destOrd="0" presId="urn:microsoft.com/office/officeart/2005/8/layout/hierarchy3"/>
    <dgm:cxn modelId="{1EF121F7-F1B3-4B39-BDFA-7EC0013DBF4C}" type="presParOf" srcId="{E2DFD830-D1E7-4C68-913A-8EE62D881329}" destId="{09735EF4-3FEA-4EB9-91EB-736D6B1DFB45}" srcOrd="1" destOrd="0" presId="urn:microsoft.com/office/officeart/2005/8/layout/hierarchy3"/>
    <dgm:cxn modelId="{89F92F6B-FB45-4E1E-96FC-ABA3280C381E}" type="presParOf" srcId="{09735EF4-3FEA-4EB9-91EB-736D6B1DFB45}" destId="{B0276114-53DC-4038-8F32-D6B1F0A6DECA}" srcOrd="0" destOrd="0" presId="urn:microsoft.com/office/officeart/2005/8/layout/hierarchy3"/>
    <dgm:cxn modelId="{F206729E-1561-429E-BEF9-4DE36EEB73C7}" type="presParOf" srcId="{09735EF4-3FEA-4EB9-91EB-736D6B1DFB45}" destId="{D23527A2-1F0F-462D-93DE-3D2496450FBA}" srcOrd="1" destOrd="0" presId="urn:microsoft.com/office/officeart/2005/8/layout/hierarchy3"/>
    <dgm:cxn modelId="{2E964351-4B0D-4E12-AB41-6F3534478FDD}" type="presParOf" srcId="{09735EF4-3FEA-4EB9-91EB-736D6B1DFB45}" destId="{D4BE56C6-7784-48C5-AF66-101475656EDF}" srcOrd="2" destOrd="0" presId="urn:microsoft.com/office/officeart/2005/8/layout/hierarchy3"/>
    <dgm:cxn modelId="{7FE9A500-056B-4EC7-A8C9-8D3F2E9EFB5F}" type="presParOf" srcId="{09735EF4-3FEA-4EB9-91EB-736D6B1DFB45}" destId="{5EE3D960-8236-4CBB-A04C-B9667F68E4E9}" srcOrd="3" destOrd="0" presId="urn:microsoft.com/office/officeart/2005/8/layout/hierarchy3"/>
    <dgm:cxn modelId="{505982BA-0FB9-487D-B822-C8D499CA3389}" type="presParOf" srcId="{8C10E5D5-4A71-4C7F-9E43-9C05BE7D94EB}" destId="{8198875E-321C-40BD-B62C-388F05D60049}" srcOrd="3" destOrd="0" presId="urn:microsoft.com/office/officeart/2005/8/layout/hierarchy3"/>
    <dgm:cxn modelId="{3BF21B1A-AE2C-4655-89B5-6DDC9C17DEBD}" type="presParOf" srcId="{8198875E-321C-40BD-B62C-388F05D60049}" destId="{4A967EE8-012F-4D52-A9F3-EE32AC41A742}" srcOrd="0" destOrd="0" presId="urn:microsoft.com/office/officeart/2005/8/layout/hierarchy3"/>
    <dgm:cxn modelId="{FF0CC2E8-DE90-4723-96F7-4A44C3B74356}" type="presParOf" srcId="{4A967EE8-012F-4D52-A9F3-EE32AC41A742}" destId="{A8B94C37-181A-4D2C-9799-874D1CD7E4B5}" srcOrd="0" destOrd="0" presId="urn:microsoft.com/office/officeart/2005/8/layout/hierarchy3"/>
    <dgm:cxn modelId="{C54CF7CC-2E2C-473F-B78F-60918D438540}" type="presParOf" srcId="{4A967EE8-012F-4D52-A9F3-EE32AC41A742}" destId="{6F422D4B-AC1D-471B-B0E5-07C97B094C03}" srcOrd="1" destOrd="0" presId="urn:microsoft.com/office/officeart/2005/8/layout/hierarchy3"/>
    <dgm:cxn modelId="{9CCF5D06-E9B6-44D4-95CD-74A7B59B6FDD}" type="presParOf" srcId="{8198875E-321C-40BD-B62C-388F05D60049}" destId="{433E4F06-91FE-4C22-BDA9-B28934919DD7}" srcOrd="1" destOrd="0" presId="urn:microsoft.com/office/officeart/2005/8/layout/hierarchy3"/>
    <dgm:cxn modelId="{C51A63AF-3A90-429F-93B9-766B6C3AB623}" type="presParOf" srcId="{433E4F06-91FE-4C22-BDA9-B28934919DD7}" destId="{A0D36253-5397-48BC-8E0B-13B9ECCB2CB3}" srcOrd="0" destOrd="0" presId="urn:microsoft.com/office/officeart/2005/8/layout/hierarchy3"/>
    <dgm:cxn modelId="{2836FDCF-408D-49B8-A798-2A010E70F55E}" type="presParOf" srcId="{433E4F06-91FE-4C22-BDA9-B28934919DD7}" destId="{73E29E1B-DC38-476A-8B74-122BCD2534E5}" srcOrd="1" destOrd="0" presId="urn:microsoft.com/office/officeart/2005/8/layout/hierarchy3"/>
    <dgm:cxn modelId="{63C011A9-94E9-4923-A39C-9C792B79B762}" type="presParOf" srcId="{433E4F06-91FE-4C22-BDA9-B28934919DD7}" destId="{5B3FAD99-D28B-4428-8966-4063DEAE2A37}" srcOrd="2" destOrd="0" presId="urn:microsoft.com/office/officeart/2005/8/layout/hierarchy3"/>
    <dgm:cxn modelId="{3F8AA70C-3743-4A16-B5C9-51A22CCD98E2}" type="presParOf" srcId="{433E4F06-91FE-4C22-BDA9-B28934919DD7}" destId="{77C170DC-521C-4C53-8A1D-486F83FE045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B61E0F-30FE-4161-B7DB-9C5AB1A47603}" type="doc">
      <dgm:prSet loTypeId="urn:microsoft.com/office/officeart/2005/8/layout/hList6" loCatId="list" qsTypeId="urn:microsoft.com/office/officeart/2005/8/quickstyle/3d2" qsCatId="3D" csTypeId="urn:microsoft.com/office/officeart/2005/8/colors/accent1_2" csCatId="accent1" phldr="1"/>
      <dgm:spPr/>
    </dgm:pt>
    <dgm:pt modelId="{A5770C43-71EC-412F-8080-6DAAFFEB01E1}">
      <dgm:prSet phldrT="[Texto]"/>
      <dgm:spPr/>
      <dgm:t>
        <a:bodyPr/>
        <a:lstStyle/>
        <a:p>
          <a:r>
            <a:rPr lang="es-CO" dirty="0" smtClean="0"/>
            <a:t>Buscar que los estudiantes mejoren efectivamente en su desempeño como emprendedores</a:t>
          </a:r>
          <a:endParaRPr lang="es-CO" dirty="0"/>
        </a:p>
      </dgm:t>
    </dgm:pt>
    <dgm:pt modelId="{28011972-FE8C-4513-8AFC-87FE20DA360F}" type="parTrans" cxnId="{5D851E04-4937-4CE2-94A0-43F45DC5502C}">
      <dgm:prSet/>
      <dgm:spPr/>
      <dgm:t>
        <a:bodyPr/>
        <a:lstStyle/>
        <a:p>
          <a:endParaRPr lang="es-CO"/>
        </a:p>
      </dgm:t>
    </dgm:pt>
    <dgm:pt modelId="{6C3EFCA2-BE82-408C-B9AB-FC0D85E3F139}" type="sibTrans" cxnId="{5D851E04-4937-4CE2-94A0-43F45DC5502C}">
      <dgm:prSet/>
      <dgm:spPr/>
      <dgm:t>
        <a:bodyPr/>
        <a:lstStyle/>
        <a:p>
          <a:endParaRPr lang="es-CO"/>
        </a:p>
      </dgm:t>
    </dgm:pt>
    <dgm:pt modelId="{B0974330-75A7-49AC-BBEE-0FF21FF4414D}">
      <dgm:prSet phldrT="[Texto]"/>
      <dgm:spPr/>
      <dgm:t>
        <a:bodyPr/>
        <a:lstStyle/>
        <a:p>
          <a:r>
            <a:rPr lang="es-CO" dirty="0" smtClean="0"/>
            <a:t>Que los estudiantes comprendan cómo pueden  contribuir a resolver los grandes problemas humanos desde el emprendimiento</a:t>
          </a:r>
          <a:endParaRPr lang="es-CO" dirty="0"/>
        </a:p>
      </dgm:t>
    </dgm:pt>
    <dgm:pt modelId="{337BF332-F2C3-49BB-BB67-7CC2CD60C638}" type="parTrans" cxnId="{743C2519-F1C5-45BB-B140-E26F39E6CBC4}">
      <dgm:prSet/>
      <dgm:spPr/>
      <dgm:t>
        <a:bodyPr/>
        <a:lstStyle/>
        <a:p>
          <a:endParaRPr lang="es-CO"/>
        </a:p>
      </dgm:t>
    </dgm:pt>
    <dgm:pt modelId="{293F2028-174E-4259-B919-577D4303795F}" type="sibTrans" cxnId="{743C2519-F1C5-45BB-B140-E26F39E6CBC4}">
      <dgm:prSet/>
      <dgm:spPr/>
      <dgm:t>
        <a:bodyPr/>
        <a:lstStyle/>
        <a:p>
          <a:endParaRPr lang="es-CO"/>
        </a:p>
      </dgm:t>
    </dgm:pt>
    <dgm:pt modelId="{2A242D90-E4CC-4611-8CA1-3B7519EE38D0}">
      <dgm:prSet/>
      <dgm:spPr/>
      <dgm:t>
        <a:bodyPr/>
        <a:lstStyle/>
        <a:p>
          <a:r>
            <a:rPr lang="es-CO" dirty="0" smtClean="0"/>
            <a:t>Buscar que los estudiantes tomen consciencia de sus logros y aspectos a mejorar en el emprendimiento</a:t>
          </a:r>
          <a:endParaRPr lang="es-CO" dirty="0"/>
        </a:p>
      </dgm:t>
    </dgm:pt>
    <dgm:pt modelId="{817F10F5-38A9-43FE-A141-4355C720315B}" type="parTrans" cxnId="{8E79AE74-6222-4B8F-9682-63D207477F95}">
      <dgm:prSet/>
      <dgm:spPr/>
      <dgm:t>
        <a:bodyPr/>
        <a:lstStyle/>
        <a:p>
          <a:endParaRPr lang="es-CO"/>
        </a:p>
      </dgm:t>
    </dgm:pt>
    <dgm:pt modelId="{F340489B-B903-4558-AC75-D62F3404DFE5}" type="sibTrans" cxnId="{8E79AE74-6222-4B8F-9682-63D207477F95}">
      <dgm:prSet/>
      <dgm:spPr/>
      <dgm:t>
        <a:bodyPr/>
        <a:lstStyle/>
        <a:p>
          <a:endParaRPr lang="es-CO"/>
        </a:p>
      </dgm:t>
    </dgm:pt>
    <dgm:pt modelId="{86E400F8-C78A-44A5-A855-A02191BF9687}">
      <dgm:prSet/>
      <dgm:spPr/>
      <dgm:t>
        <a:bodyPr/>
        <a:lstStyle/>
        <a:p>
          <a:r>
            <a:rPr lang="es-CO" dirty="0" smtClean="0"/>
            <a:t>Fortalecer la habilidad de la metacognición en los estudiantes</a:t>
          </a:r>
          <a:endParaRPr lang="es-CO" dirty="0"/>
        </a:p>
      </dgm:t>
    </dgm:pt>
    <dgm:pt modelId="{48D77182-91EA-4602-A567-1F7E6F2992D6}" type="parTrans" cxnId="{4A2BEE04-19D5-4AC0-AB2A-8DDA9CD591D5}">
      <dgm:prSet/>
      <dgm:spPr/>
      <dgm:t>
        <a:bodyPr/>
        <a:lstStyle/>
        <a:p>
          <a:endParaRPr lang="es-CO"/>
        </a:p>
      </dgm:t>
    </dgm:pt>
    <dgm:pt modelId="{FFFC04EB-EC86-4108-814D-B996046DA7D7}" type="sibTrans" cxnId="{4A2BEE04-19D5-4AC0-AB2A-8DDA9CD591D5}">
      <dgm:prSet/>
      <dgm:spPr/>
      <dgm:t>
        <a:bodyPr/>
        <a:lstStyle/>
        <a:p>
          <a:endParaRPr lang="es-CO"/>
        </a:p>
      </dgm:t>
    </dgm:pt>
    <dgm:pt modelId="{DDCCCBF7-7C99-4DC2-B154-C0087E3046C5}" type="pres">
      <dgm:prSet presAssocID="{84B61E0F-30FE-4161-B7DB-9C5AB1A47603}" presName="Name0" presStyleCnt="0">
        <dgm:presLayoutVars>
          <dgm:dir/>
          <dgm:resizeHandles val="exact"/>
        </dgm:presLayoutVars>
      </dgm:prSet>
      <dgm:spPr/>
    </dgm:pt>
    <dgm:pt modelId="{214FAD8D-7173-42A0-A75B-89E9F0A64CD0}" type="pres">
      <dgm:prSet presAssocID="{86E400F8-C78A-44A5-A855-A02191BF968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8DAF01C1-CD76-4C15-A41A-33ADF4CF7A6E}" type="pres">
      <dgm:prSet presAssocID="{FFFC04EB-EC86-4108-814D-B996046DA7D7}" presName="sibTrans" presStyleCnt="0"/>
      <dgm:spPr/>
    </dgm:pt>
    <dgm:pt modelId="{AF832B8B-9A6D-4A2B-9B59-ECE9558D3C6D}" type="pres">
      <dgm:prSet presAssocID="{2A242D90-E4CC-4611-8CA1-3B7519EE38D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53119393-D610-4480-AE6E-16B7D51B21E2}" type="pres">
      <dgm:prSet presAssocID="{F340489B-B903-4558-AC75-D62F3404DFE5}" presName="sibTrans" presStyleCnt="0"/>
      <dgm:spPr/>
    </dgm:pt>
    <dgm:pt modelId="{B7EF2116-B5AB-4F9A-82BB-78C38609BA4C}" type="pres">
      <dgm:prSet presAssocID="{A5770C43-71EC-412F-8080-6DAAFFEB01E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0DBC048C-BC27-48E0-98FF-ED4117FECF08}" type="pres">
      <dgm:prSet presAssocID="{6C3EFCA2-BE82-408C-B9AB-FC0D85E3F139}" presName="sibTrans" presStyleCnt="0"/>
      <dgm:spPr/>
    </dgm:pt>
    <dgm:pt modelId="{BB7A88D6-427D-4412-A3AA-DB1996A22F77}" type="pres">
      <dgm:prSet presAssocID="{B0974330-75A7-49AC-BBEE-0FF21FF4414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E2EAEF12-5853-47CC-8462-4CEF8AFEE339}" type="presOf" srcId="{84B61E0F-30FE-4161-B7DB-9C5AB1A47603}" destId="{DDCCCBF7-7C99-4DC2-B154-C0087E3046C5}" srcOrd="0" destOrd="0" presId="urn:microsoft.com/office/officeart/2005/8/layout/hList6"/>
    <dgm:cxn modelId="{58684D3E-DFF1-4318-84E2-20F685979625}" type="presOf" srcId="{A5770C43-71EC-412F-8080-6DAAFFEB01E1}" destId="{B7EF2116-B5AB-4F9A-82BB-78C38609BA4C}" srcOrd="0" destOrd="0" presId="urn:microsoft.com/office/officeart/2005/8/layout/hList6"/>
    <dgm:cxn modelId="{743C2519-F1C5-45BB-B140-E26F39E6CBC4}" srcId="{84B61E0F-30FE-4161-B7DB-9C5AB1A47603}" destId="{B0974330-75A7-49AC-BBEE-0FF21FF4414D}" srcOrd="3" destOrd="0" parTransId="{337BF332-F2C3-49BB-BB67-7CC2CD60C638}" sibTransId="{293F2028-174E-4259-B919-577D4303795F}"/>
    <dgm:cxn modelId="{4A2BEE04-19D5-4AC0-AB2A-8DDA9CD591D5}" srcId="{84B61E0F-30FE-4161-B7DB-9C5AB1A47603}" destId="{86E400F8-C78A-44A5-A855-A02191BF9687}" srcOrd="0" destOrd="0" parTransId="{48D77182-91EA-4602-A567-1F7E6F2992D6}" sibTransId="{FFFC04EB-EC86-4108-814D-B996046DA7D7}"/>
    <dgm:cxn modelId="{8E79AE74-6222-4B8F-9682-63D207477F95}" srcId="{84B61E0F-30FE-4161-B7DB-9C5AB1A47603}" destId="{2A242D90-E4CC-4611-8CA1-3B7519EE38D0}" srcOrd="1" destOrd="0" parTransId="{817F10F5-38A9-43FE-A141-4355C720315B}" sibTransId="{F340489B-B903-4558-AC75-D62F3404DFE5}"/>
    <dgm:cxn modelId="{298910C5-66D3-42D5-912A-A5EFB3949E6A}" type="presOf" srcId="{86E400F8-C78A-44A5-A855-A02191BF9687}" destId="{214FAD8D-7173-42A0-A75B-89E9F0A64CD0}" srcOrd="0" destOrd="0" presId="urn:microsoft.com/office/officeart/2005/8/layout/hList6"/>
    <dgm:cxn modelId="{BA8310EA-B556-4559-8BC2-102372D30E80}" type="presOf" srcId="{2A242D90-E4CC-4611-8CA1-3B7519EE38D0}" destId="{AF832B8B-9A6D-4A2B-9B59-ECE9558D3C6D}" srcOrd="0" destOrd="0" presId="urn:microsoft.com/office/officeart/2005/8/layout/hList6"/>
    <dgm:cxn modelId="{69932864-41F6-4BEC-9567-1DE2A132CB79}" type="presOf" srcId="{B0974330-75A7-49AC-BBEE-0FF21FF4414D}" destId="{BB7A88D6-427D-4412-A3AA-DB1996A22F77}" srcOrd="0" destOrd="0" presId="urn:microsoft.com/office/officeart/2005/8/layout/hList6"/>
    <dgm:cxn modelId="{5D851E04-4937-4CE2-94A0-43F45DC5502C}" srcId="{84B61E0F-30FE-4161-B7DB-9C5AB1A47603}" destId="{A5770C43-71EC-412F-8080-6DAAFFEB01E1}" srcOrd="2" destOrd="0" parTransId="{28011972-FE8C-4513-8AFC-87FE20DA360F}" sibTransId="{6C3EFCA2-BE82-408C-B9AB-FC0D85E3F139}"/>
    <dgm:cxn modelId="{FDF93335-B1B9-4A13-A3C3-BE114CB92191}" type="presParOf" srcId="{DDCCCBF7-7C99-4DC2-B154-C0087E3046C5}" destId="{214FAD8D-7173-42A0-A75B-89E9F0A64CD0}" srcOrd="0" destOrd="0" presId="urn:microsoft.com/office/officeart/2005/8/layout/hList6"/>
    <dgm:cxn modelId="{658C035C-435F-467B-BC14-3886E4CE03DE}" type="presParOf" srcId="{DDCCCBF7-7C99-4DC2-B154-C0087E3046C5}" destId="{8DAF01C1-CD76-4C15-A41A-33ADF4CF7A6E}" srcOrd="1" destOrd="0" presId="urn:microsoft.com/office/officeart/2005/8/layout/hList6"/>
    <dgm:cxn modelId="{1D8BB2E1-2C54-49FC-86DE-FCA57BEC3270}" type="presParOf" srcId="{DDCCCBF7-7C99-4DC2-B154-C0087E3046C5}" destId="{AF832B8B-9A6D-4A2B-9B59-ECE9558D3C6D}" srcOrd="2" destOrd="0" presId="urn:microsoft.com/office/officeart/2005/8/layout/hList6"/>
    <dgm:cxn modelId="{C20631DC-AE34-48AE-AFF1-BE03B45741A7}" type="presParOf" srcId="{DDCCCBF7-7C99-4DC2-B154-C0087E3046C5}" destId="{53119393-D610-4480-AE6E-16B7D51B21E2}" srcOrd="3" destOrd="0" presId="urn:microsoft.com/office/officeart/2005/8/layout/hList6"/>
    <dgm:cxn modelId="{E161038D-AE3C-4C81-AFCD-864A3380CE27}" type="presParOf" srcId="{DDCCCBF7-7C99-4DC2-B154-C0087E3046C5}" destId="{B7EF2116-B5AB-4F9A-82BB-78C38609BA4C}" srcOrd="4" destOrd="0" presId="urn:microsoft.com/office/officeart/2005/8/layout/hList6"/>
    <dgm:cxn modelId="{1C35E211-4D7D-4E42-92F5-17351B86A3C2}" type="presParOf" srcId="{DDCCCBF7-7C99-4DC2-B154-C0087E3046C5}" destId="{0DBC048C-BC27-48E0-98FF-ED4117FECF08}" srcOrd="5" destOrd="0" presId="urn:microsoft.com/office/officeart/2005/8/layout/hList6"/>
    <dgm:cxn modelId="{AC0ED24A-D75E-4CB1-9CCA-D9D088B77A77}" type="presParOf" srcId="{DDCCCBF7-7C99-4DC2-B154-C0087E3046C5}" destId="{BB7A88D6-427D-4412-A3AA-DB1996A22F77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27A340-8532-4458-8808-BF4A67F6A6DE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4D580AAA-9C8B-49FC-9E7B-525C6C8FAB29}">
      <dgm:prSet phldrT="[Texto]" custT="1"/>
      <dgm:spPr/>
      <dgm:t>
        <a:bodyPr/>
        <a:lstStyle/>
        <a:p>
          <a:r>
            <a:rPr lang="es-CO" sz="2800" dirty="0" smtClean="0"/>
            <a:t>Pruebas escritas</a:t>
          </a:r>
          <a:endParaRPr lang="es-CO" sz="2800" dirty="0"/>
        </a:p>
      </dgm:t>
    </dgm:pt>
    <dgm:pt modelId="{7894A3B5-DC31-420F-8F7F-10E825B43947}" type="parTrans" cxnId="{9D651294-46A1-478E-8DCF-AFE1B2AC0FFE}">
      <dgm:prSet/>
      <dgm:spPr/>
      <dgm:t>
        <a:bodyPr/>
        <a:lstStyle/>
        <a:p>
          <a:endParaRPr lang="es-CO" sz="2000"/>
        </a:p>
      </dgm:t>
    </dgm:pt>
    <dgm:pt modelId="{DE36AC33-D108-4A0C-8760-805E87813B20}" type="sibTrans" cxnId="{9D651294-46A1-478E-8DCF-AFE1B2AC0FFE}">
      <dgm:prSet/>
      <dgm:spPr/>
      <dgm:t>
        <a:bodyPr/>
        <a:lstStyle/>
        <a:p>
          <a:endParaRPr lang="es-CO" sz="2000"/>
        </a:p>
      </dgm:t>
    </dgm:pt>
    <dgm:pt modelId="{3B363947-C152-4956-A57B-68E9FBB9C3F8}">
      <dgm:prSet phldrT="[Texto]" custT="1"/>
      <dgm:spPr/>
      <dgm:t>
        <a:bodyPr/>
        <a:lstStyle/>
        <a:p>
          <a:r>
            <a:rPr lang="es-CO" sz="1200" dirty="0" smtClean="0"/>
            <a:t>Se basan en casos y problemas</a:t>
          </a:r>
          <a:endParaRPr lang="es-CO" sz="1200" dirty="0"/>
        </a:p>
      </dgm:t>
    </dgm:pt>
    <dgm:pt modelId="{5939E8E7-7D44-4AA5-93BB-3979B4EE38FD}" type="parTrans" cxnId="{CDF48ABC-38FD-47DF-AAD2-841F796DA026}">
      <dgm:prSet/>
      <dgm:spPr/>
      <dgm:t>
        <a:bodyPr/>
        <a:lstStyle/>
        <a:p>
          <a:endParaRPr lang="es-CO" sz="2000"/>
        </a:p>
      </dgm:t>
    </dgm:pt>
    <dgm:pt modelId="{B53F7A06-3E21-4D04-89BF-F4D77F57C93D}" type="sibTrans" cxnId="{CDF48ABC-38FD-47DF-AAD2-841F796DA026}">
      <dgm:prSet/>
      <dgm:spPr/>
      <dgm:t>
        <a:bodyPr/>
        <a:lstStyle/>
        <a:p>
          <a:endParaRPr lang="es-CO" sz="2000"/>
        </a:p>
      </dgm:t>
    </dgm:pt>
    <dgm:pt modelId="{EF284C64-C6D9-4651-9D42-50BE068DAC05}">
      <dgm:prSet phldrT="[Texto]" custT="1"/>
      <dgm:spPr/>
      <dgm:t>
        <a:bodyPr/>
        <a:lstStyle/>
        <a:p>
          <a:r>
            <a:rPr lang="es-CO" sz="2800" dirty="0" smtClean="0"/>
            <a:t>Simulaciones</a:t>
          </a:r>
          <a:endParaRPr lang="es-CO" sz="2800" dirty="0"/>
        </a:p>
      </dgm:t>
    </dgm:pt>
    <dgm:pt modelId="{B3B48E49-3EA4-4842-8AB1-845CDAD0B22F}" type="parTrans" cxnId="{AD8BB6C7-AC1F-4234-BB48-1CDF04C322D2}">
      <dgm:prSet/>
      <dgm:spPr/>
      <dgm:t>
        <a:bodyPr/>
        <a:lstStyle/>
        <a:p>
          <a:endParaRPr lang="es-CO" sz="2000"/>
        </a:p>
      </dgm:t>
    </dgm:pt>
    <dgm:pt modelId="{16F883A0-B33D-4E05-AFD8-C23B11930E29}" type="sibTrans" cxnId="{AD8BB6C7-AC1F-4234-BB48-1CDF04C322D2}">
      <dgm:prSet/>
      <dgm:spPr/>
      <dgm:t>
        <a:bodyPr/>
        <a:lstStyle/>
        <a:p>
          <a:endParaRPr lang="es-CO" sz="2000"/>
        </a:p>
      </dgm:t>
    </dgm:pt>
    <dgm:pt modelId="{E067F20C-55CD-4533-A6D5-979F0ABD76FE}">
      <dgm:prSet phldrT="[Texto]" custT="1"/>
      <dgm:spPr/>
      <dgm:t>
        <a:bodyPr/>
        <a:lstStyle/>
        <a:p>
          <a:r>
            <a:rPr lang="es-CO" sz="1200" dirty="0" smtClean="0"/>
            <a:t>Simulan situaciones del contexto</a:t>
          </a:r>
          <a:endParaRPr lang="es-CO" sz="1200" dirty="0"/>
        </a:p>
      </dgm:t>
    </dgm:pt>
    <dgm:pt modelId="{AD4496D5-3D1F-4F23-9D0A-7CE43913F00A}" type="parTrans" cxnId="{3F89CC3D-6539-445E-A619-50DC6CA8466A}">
      <dgm:prSet/>
      <dgm:spPr/>
      <dgm:t>
        <a:bodyPr/>
        <a:lstStyle/>
        <a:p>
          <a:endParaRPr lang="es-CO" sz="2000"/>
        </a:p>
      </dgm:t>
    </dgm:pt>
    <dgm:pt modelId="{F2910A55-C538-4452-9F56-B9266D1D8F22}" type="sibTrans" cxnId="{3F89CC3D-6539-445E-A619-50DC6CA8466A}">
      <dgm:prSet/>
      <dgm:spPr/>
      <dgm:t>
        <a:bodyPr/>
        <a:lstStyle/>
        <a:p>
          <a:endParaRPr lang="es-CO" sz="2000"/>
        </a:p>
      </dgm:t>
    </dgm:pt>
    <dgm:pt modelId="{570B8E8D-1ED6-4028-804A-1E0406E47DBE}">
      <dgm:prSet phldrT="[Texto]" custT="1"/>
      <dgm:spPr/>
      <dgm:t>
        <a:bodyPr/>
        <a:lstStyle/>
        <a:p>
          <a:r>
            <a:rPr lang="es-CO" sz="2800" dirty="0" smtClean="0"/>
            <a:t>Mapas</a:t>
          </a:r>
          <a:endParaRPr lang="es-CO" sz="2800" dirty="0"/>
        </a:p>
      </dgm:t>
    </dgm:pt>
    <dgm:pt modelId="{38502BFB-E0E0-4687-A072-6D4D084EF96C}" type="parTrans" cxnId="{5FDF74C7-0DD0-4682-8EEE-5116AFA40F20}">
      <dgm:prSet/>
      <dgm:spPr/>
      <dgm:t>
        <a:bodyPr/>
        <a:lstStyle/>
        <a:p>
          <a:endParaRPr lang="es-CO" sz="2000"/>
        </a:p>
      </dgm:t>
    </dgm:pt>
    <dgm:pt modelId="{DFAC012B-68C7-42C2-88E7-CDE5BF0ED3B1}" type="sibTrans" cxnId="{5FDF74C7-0DD0-4682-8EEE-5116AFA40F20}">
      <dgm:prSet/>
      <dgm:spPr/>
      <dgm:t>
        <a:bodyPr/>
        <a:lstStyle/>
        <a:p>
          <a:endParaRPr lang="es-CO" sz="2000"/>
        </a:p>
      </dgm:t>
    </dgm:pt>
    <dgm:pt modelId="{8132E679-AC76-458E-9053-8EADE6F0843D}">
      <dgm:prSet phldrT="[Texto]" custT="1"/>
      <dgm:spPr/>
      <dgm:t>
        <a:bodyPr/>
        <a:lstStyle/>
        <a:p>
          <a:r>
            <a:rPr lang="es-CO" sz="1200" dirty="0" smtClean="0"/>
            <a:t>Son gráficos para procesar la información</a:t>
          </a:r>
          <a:endParaRPr lang="es-CO" sz="1200" dirty="0"/>
        </a:p>
      </dgm:t>
    </dgm:pt>
    <dgm:pt modelId="{DA78BE31-2A8A-4454-B13A-1C82F310F52B}" type="parTrans" cxnId="{813BD66B-D8E8-482B-9A97-801307B72AC9}">
      <dgm:prSet/>
      <dgm:spPr/>
      <dgm:t>
        <a:bodyPr/>
        <a:lstStyle/>
        <a:p>
          <a:endParaRPr lang="es-CO" sz="2000"/>
        </a:p>
      </dgm:t>
    </dgm:pt>
    <dgm:pt modelId="{BC504A0B-3ACF-4DF3-B09C-EADA3C5F35E0}" type="sibTrans" cxnId="{813BD66B-D8E8-482B-9A97-801307B72AC9}">
      <dgm:prSet/>
      <dgm:spPr/>
      <dgm:t>
        <a:bodyPr/>
        <a:lstStyle/>
        <a:p>
          <a:endParaRPr lang="es-CO" sz="2000"/>
        </a:p>
      </dgm:t>
    </dgm:pt>
    <dgm:pt modelId="{5F16F5B5-85D2-4C4E-880A-6CAE8D0A8117}">
      <dgm:prSet custT="1"/>
      <dgm:spPr/>
      <dgm:t>
        <a:bodyPr/>
        <a:lstStyle/>
        <a:p>
          <a:r>
            <a:rPr lang="es-CO" sz="2800" dirty="0" smtClean="0"/>
            <a:t>Portafolios</a:t>
          </a:r>
          <a:endParaRPr lang="es-CO" sz="2800" dirty="0"/>
        </a:p>
      </dgm:t>
    </dgm:pt>
    <dgm:pt modelId="{52188ED3-94ED-4F7A-BA44-CD2FCEFAE3A7}" type="parTrans" cxnId="{35231536-E692-4B6F-BC19-61C393800282}">
      <dgm:prSet/>
      <dgm:spPr/>
      <dgm:t>
        <a:bodyPr/>
        <a:lstStyle/>
        <a:p>
          <a:endParaRPr lang="es-CO" sz="2000"/>
        </a:p>
      </dgm:t>
    </dgm:pt>
    <dgm:pt modelId="{2AC692D2-303D-4EFA-8C64-9E1719B31A17}" type="sibTrans" cxnId="{35231536-E692-4B6F-BC19-61C393800282}">
      <dgm:prSet/>
      <dgm:spPr/>
      <dgm:t>
        <a:bodyPr/>
        <a:lstStyle/>
        <a:p>
          <a:endParaRPr lang="es-CO" sz="2000"/>
        </a:p>
      </dgm:t>
    </dgm:pt>
    <dgm:pt modelId="{0D80E593-8D10-4560-9EE4-5D55D196CA1C}">
      <dgm:prSet custT="1"/>
      <dgm:spPr/>
      <dgm:t>
        <a:bodyPr/>
        <a:lstStyle/>
        <a:p>
          <a:r>
            <a:rPr lang="es-CO" sz="1200" dirty="0" smtClean="0"/>
            <a:t>Permiten el seguimiento continuo</a:t>
          </a:r>
          <a:endParaRPr lang="es-CO" sz="1200" dirty="0"/>
        </a:p>
      </dgm:t>
    </dgm:pt>
    <dgm:pt modelId="{C2E48CCD-7369-41D0-AF84-07E3417E91BC}" type="parTrans" cxnId="{BD8D500B-0211-416B-9708-1D2B255E60B7}">
      <dgm:prSet/>
      <dgm:spPr/>
      <dgm:t>
        <a:bodyPr/>
        <a:lstStyle/>
        <a:p>
          <a:endParaRPr lang="es-CO" sz="2000"/>
        </a:p>
      </dgm:t>
    </dgm:pt>
    <dgm:pt modelId="{B052F0CC-D907-4755-8E0C-6213EA09497F}" type="sibTrans" cxnId="{BD8D500B-0211-416B-9708-1D2B255E60B7}">
      <dgm:prSet/>
      <dgm:spPr/>
      <dgm:t>
        <a:bodyPr/>
        <a:lstStyle/>
        <a:p>
          <a:endParaRPr lang="es-CO" sz="2000"/>
        </a:p>
      </dgm:t>
    </dgm:pt>
    <dgm:pt modelId="{ABE01E27-4AE2-45BA-A146-E306684D7710}">
      <dgm:prSet custT="1"/>
      <dgm:spPr/>
      <dgm:t>
        <a:bodyPr/>
        <a:lstStyle/>
        <a:p>
          <a:r>
            <a:rPr lang="es-CO" sz="1200" dirty="0" smtClean="0"/>
            <a:t>Estrategia de mejoramiento </a:t>
          </a:r>
          <a:endParaRPr lang="es-CO" sz="1200" dirty="0"/>
        </a:p>
      </dgm:t>
    </dgm:pt>
    <dgm:pt modelId="{DBB8E5FB-9406-4759-A6CC-E2004F15D615}" type="parTrans" cxnId="{5DB87C4F-FA83-4879-88F9-C8D072FB8050}">
      <dgm:prSet/>
      <dgm:spPr/>
      <dgm:t>
        <a:bodyPr/>
        <a:lstStyle/>
        <a:p>
          <a:endParaRPr lang="es-CO" sz="2000"/>
        </a:p>
      </dgm:t>
    </dgm:pt>
    <dgm:pt modelId="{7E795244-120E-4DAE-B03C-66BC64C23AA3}" type="sibTrans" cxnId="{5DB87C4F-FA83-4879-88F9-C8D072FB8050}">
      <dgm:prSet/>
      <dgm:spPr/>
      <dgm:t>
        <a:bodyPr/>
        <a:lstStyle/>
        <a:p>
          <a:endParaRPr lang="es-CO" sz="2000"/>
        </a:p>
      </dgm:t>
    </dgm:pt>
    <dgm:pt modelId="{BEF4C010-4E82-4EE8-9A31-98F1BD807A6A}">
      <dgm:prSet phldrT="[Texto]" custT="1"/>
      <dgm:spPr/>
      <dgm:t>
        <a:bodyPr/>
        <a:lstStyle/>
        <a:p>
          <a:r>
            <a:rPr lang="es-CO" sz="1200" dirty="0" smtClean="0"/>
            <a:t>Evalúan procesos interpretativos, argumentativos y propositivos</a:t>
          </a:r>
          <a:endParaRPr lang="es-CO" sz="1200" dirty="0"/>
        </a:p>
      </dgm:t>
    </dgm:pt>
    <dgm:pt modelId="{B3C2CEAD-1F5F-4893-8076-17F5F6D2E514}" type="parTrans" cxnId="{AE526222-0F35-4A51-B55D-26A7AAF08834}">
      <dgm:prSet/>
      <dgm:spPr/>
      <dgm:t>
        <a:bodyPr/>
        <a:lstStyle/>
        <a:p>
          <a:endParaRPr lang="es-CO" sz="2000"/>
        </a:p>
      </dgm:t>
    </dgm:pt>
    <dgm:pt modelId="{86C3D9D6-A944-4D4C-8BCC-3F20426BC7DA}" type="sibTrans" cxnId="{AE526222-0F35-4A51-B55D-26A7AAF08834}">
      <dgm:prSet/>
      <dgm:spPr/>
      <dgm:t>
        <a:bodyPr/>
        <a:lstStyle/>
        <a:p>
          <a:endParaRPr lang="es-CO" sz="2000"/>
        </a:p>
      </dgm:t>
    </dgm:pt>
    <dgm:pt modelId="{668C3701-E1CA-41CF-AF7D-CF817EF94DFE}">
      <dgm:prSet phldrT="[Texto]" custT="1"/>
      <dgm:spPr/>
      <dgm:t>
        <a:bodyPr/>
        <a:lstStyle/>
        <a:p>
          <a:r>
            <a:rPr lang="es-CO" sz="1200" dirty="0" smtClean="0"/>
            <a:t>Se busca que sean lo más reales posibles</a:t>
          </a:r>
          <a:endParaRPr lang="es-CO" sz="1200" dirty="0"/>
        </a:p>
      </dgm:t>
    </dgm:pt>
    <dgm:pt modelId="{246D9E46-FFBD-4EB1-A005-5AE9B38C85C4}" type="parTrans" cxnId="{C0FC1A1F-62F5-48BE-AEBB-708181E98308}">
      <dgm:prSet/>
      <dgm:spPr/>
      <dgm:t>
        <a:bodyPr/>
        <a:lstStyle/>
        <a:p>
          <a:endParaRPr lang="es-CO" sz="2000"/>
        </a:p>
      </dgm:t>
    </dgm:pt>
    <dgm:pt modelId="{22FA157C-58BD-47F6-B444-E66E32B771BB}" type="sibTrans" cxnId="{C0FC1A1F-62F5-48BE-AEBB-708181E98308}">
      <dgm:prSet/>
      <dgm:spPr/>
      <dgm:t>
        <a:bodyPr/>
        <a:lstStyle/>
        <a:p>
          <a:endParaRPr lang="es-CO" sz="2000"/>
        </a:p>
      </dgm:t>
    </dgm:pt>
    <dgm:pt modelId="{5634D718-4BD6-4610-AB20-A61C7D3BD9C0}">
      <dgm:prSet phldrT="[Texto]" custT="1"/>
      <dgm:spPr/>
      <dgm:t>
        <a:bodyPr/>
        <a:lstStyle/>
        <a:p>
          <a:r>
            <a:rPr lang="es-CO" sz="1200" dirty="0" smtClean="0"/>
            <a:t>Permiten evaluar el grado de apropiación del conocimiento por el estudiante</a:t>
          </a:r>
          <a:endParaRPr lang="es-CO" sz="1200" dirty="0"/>
        </a:p>
      </dgm:t>
    </dgm:pt>
    <dgm:pt modelId="{33F8EE66-4F64-42C5-B27E-CE0A18A5C1E3}" type="parTrans" cxnId="{DD5D53FA-B6B3-48D4-8365-B5F5BA3FF9F5}">
      <dgm:prSet/>
      <dgm:spPr/>
      <dgm:t>
        <a:bodyPr/>
        <a:lstStyle/>
        <a:p>
          <a:endParaRPr lang="es-CO" sz="2000"/>
        </a:p>
      </dgm:t>
    </dgm:pt>
    <dgm:pt modelId="{A4434121-AA9D-40C1-BB9F-E8EF8135E518}" type="sibTrans" cxnId="{DD5D53FA-B6B3-48D4-8365-B5F5BA3FF9F5}">
      <dgm:prSet/>
      <dgm:spPr/>
      <dgm:t>
        <a:bodyPr/>
        <a:lstStyle/>
        <a:p>
          <a:endParaRPr lang="es-CO" sz="2000"/>
        </a:p>
      </dgm:t>
    </dgm:pt>
    <dgm:pt modelId="{4D6D274E-1F1A-4397-9500-8F3806D5B88B}" type="pres">
      <dgm:prSet presAssocID="{8027A340-8532-4458-8808-BF4A67F6A6D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0EABFA5A-A9B0-4859-9103-209D074E7E00}" type="pres">
      <dgm:prSet presAssocID="{5F16F5B5-85D2-4C4E-880A-6CAE8D0A8117}" presName="circle1" presStyleLbl="node1" presStyleIdx="0" presStyleCnt="4"/>
      <dgm:spPr/>
    </dgm:pt>
    <dgm:pt modelId="{6F043B4A-E1A3-4E76-A12F-484CE0D48F7E}" type="pres">
      <dgm:prSet presAssocID="{5F16F5B5-85D2-4C4E-880A-6CAE8D0A8117}" presName="space" presStyleCnt="0"/>
      <dgm:spPr/>
    </dgm:pt>
    <dgm:pt modelId="{CDEBCD75-1590-4EB4-99BA-E39559B2561E}" type="pres">
      <dgm:prSet presAssocID="{5F16F5B5-85D2-4C4E-880A-6CAE8D0A8117}" presName="rect1" presStyleLbl="alignAcc1" presStyleIdx="0" presStyleCnt="4" custLinFactNeighborX="1961" custLinFactNeighborY="980"/>
      <dgm:spPr/>
      <dgm:t>
        <a:bodyPr/>
        <a:lstStyle/>
        <a:p>
          <a:endParaRPr lang="es-CO"/>
        </a:p>
      </dgm:t>
    </dgm:pt>
    <dgm:pt modelId="{9F917115-2015-4103-8A7B-332CC5042E87}" type="pres">
      <dgm:prSet presAssocID="{4D580AAA-9C8B-49FC-9E7B-525C6C8FAB29}" presName="vertSpace2" presStyleLbl="node1" presStyleIdx="0" presStyleCnt="4"/>
      <dgm:spPr/>
    </dgm:pt>
    <dgm:pt modelId="{9BA937AF-B2CB-4102-98AC-B9C1ADE40E2B}" type="pres">
      <dgm:prSet presAssocID="{4D580AAA-9C8B-49FC-9E7B-525C6C8FAB29}" presName="circle2" presStyleLbl="node1" presStyleIdx="1" presStyleCnt="4"/>
      <dgm:spPr/>
    </dgm:pt>
    <dgm:pt modelId="{A3E1123D-C37F-4D69-959E-1C90D9A6AC36}" type="pres">
      <dgm:prSet presAssocID="{4D580AAA-9C8B-49FC-9E7B-525C6C8FAB29}" presName="rect2" presStyleLbl="alignAcc1" presStyleIdx="1" presStyleCnt="4"/>
      <dgm:spPr/>
      <dgm:t>
        <a:bodyPr/>
        <a:lstStyle/>
        <a:p>
          <a:endParaRPr lang="es-CO"/>
        </a:p>
      </dgm:t>
    </dgm:pt>
    <dgm:pt modelId="{C701FB7C-69D1-4D8F-BCE6-4141F6B35C6C}" type="pres">
      <dgm:prSet presAssocID="{EF284C64-C6D9-4651-9D42-50BE068DAC05}" presName="vertSpace3" presStyleLbl="node1" presStyleIdx="1" presStyleCnt="4"/>
      <dgm:spPr/>
    </dgm:pt>
    <dgm:pt modelId="{597B0C4A-F6D4-4064-A90C-E79101EF6322}" type="pres">
      <dgm:prSet presAssocID="{EF284C64-C6D9-4651-9D42-50BE068DAC05}" presName="circle3" presStyleLbl="node1" presStyleIdx="2" presStyleCnt="4"/>
      <dgm:spPr/>
    </dgm:pt>
    <dgm:pt modelId="{AA0AFA87-F070-405A-9B3D-D406E9FE6524}" type="pres">
      <dgm:prSet presAssocID="{EF284C64-C6D9-4651-9D42-50BE068DAC05}" presName="rect3" presStyleLbl="alignAcc1" presStyleIdx="2" presStyleCnt="4"/>
      <dgm:spPr/>
      <dgm:t>
        <a:bodyPr/>
        <a:lstStyle/>
        <a:p>
          <a:endParaRPr lang="es-CO"/>
        </a:p>
      </dgm:t>
    </dgm:pt>
    <dgm:pt modelId="{77021DAC-34FE-4359-A275-37CD806B35A2}" type="pres">
      <dgm:prSet presAssocID="{570B8E8D-1ED6-4028-804A-1E0406E47DBE}" presName="vertSpace4" presStyleLbl="node1" presStyleIdx="2" presStyleCnt="4"/>
      <dgm:spPr/>
    </dgm:pt>
    <dgm:pt modelId="{9408C4EF-8A9E-4665-AB44-944D24BE4895}" type="pres">
      <dgm:prSet presAssocID="{570B8E8D-1ED6-4028-804A-1E0406E47DBE}" presName="circle4" presStyleLbl="node1" presStyleIdx="3" presStyleCnt="4"/>
      <dgm:spPr/>
    </dgm:pt>
    <dgm:pt modelId="{080F89B7-5E25-4B77-B9AD-161CB43CB28F}" type="pres">
      <dgm:prSet presAssocID="{570B8E8D-1ED6-4028-804A-1E0406E47DBE}" presName="rect4" presStyleLbl="alignAcc1" presStyleIdx="3" presStyleCnt="4"/>
      <dgm:spPr/>
      <dgm:t>
        <a:bodyPr/>
        <a:lstStyle/>
        <a:p>
          <a:endParaRPr lang="es-CO"/>
        </a:p>
      </dgm:t>
    </dgm:pt>
    <dgm:pt modelId="{0521CD16-7B85-486A-B1F8-951E98895667}" type="pres">
      <dgm:prSet presAssocID="{5F16F5B5-85D2-4C4E-880A-6CAE8D0A8117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11E9EA5-F94E-4324-9A5A-C26C4AAC4315}" type="pres">
      <dgm:prSet presAssocID="{5F16F5B5-85D2-4C4E-880A-6CAE8D0A8117}" presName="rect1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747E75E-328C-4CFE-8A21-CF28CD489D78}" type="pres">
      <dgm:prSet presAssocID="{4D580AAA-9C8B-49FC-9E7B-525C6C8FAB29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FD6B48D-CC35-4112-9AF9-5089A78EB7BB}" type="pres">
      <dgm:prSet presAssocID="{4D580AAA-9C8B-49FC-9E7B-525C6C8FAB29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C7F28EF-F6C7-4EFC-98EE-85B50AE9F6DB}" type="pres">
      <dgm:prSet presAssocID="{EF284C64-C6D9-4651-9D42-50BE068DAC05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E126438-117E-4B0E-BA3F-1C4AE9062328}" type="pres">
      <dgm:prSet presAssocID="{EF284C64-C6D9-4651-9D42-50BE068DAC05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C4E0C8D-6879-4F03-9060-76406CFECAFA}" type="pres">
      <dgm:prSet presAssocID="{570B8E8D-1ED6-4028-804A-1E0406E47DBE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75C7D5F-BC62-4339-8EC6-33EC59C28A8F}" type="pres">
      <dgm:prSet presAssocID="{570B8E8D-1ED6-4028-804A-1E0406E47DBE}" presName="rect4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1B2A250-EFBF-4174-93BC-B0B946738973}" type="presOf" srcId="{3B363947-C152-4956-A57B-68E9FBB9C3F8}" destId="{FFD6B48D-CC35-4112-9AF9-5089A78EB7BB}" srcOrd="0" destOrd="0" presId="urn:microsoft.com/office/officeart/2005/8/layout/target3"/>
    <dgm:cxn modelId="{5E92624C-8387-4465-A306-E2212FE3BCFB}" type="presOf" srcId="{5634D718-4BD6-4610-AB20-A61C7D3BD9C0}" destId="{075C7D5F-BC62-4339-8EC6-33EC59C28A8F}" srcOrd="0" destOrd="1" presId="urn:microsoft.com/office/officeart/2005/8/layout/target3"/>
    <dgm:cxn modelId="{E3A656A6-6BE9-46CC-B9B9-47FC3B668209}" type="presOf" srcId="{8027A340-8532-4458-8808-BF4A67F6A6DE}" destId="{4D6D274E-1F1A-4397-9500-8F3806D5B88B}" srcOrd="0" destOrd="0" presId="urn:microsoft.com/office/officeart/2005/8/layout/target3"/>
    <dgm:cxn modelId="{5DB87C4F-FA83-4879-88F9-C8D072FB8050}" srcId="{5F16F5B5-85D2-4C4E-880A-6CAE8D0A8117}" destId="{ABE01E27-4AE2-45BA-A146-E306684D7710}" srcOrd="1" destOrd="0" parTransId="{DBB8E5FB-9406-4759-A6CC-E2004F15D615}" sibTransId="{7E795244-120E-4DAE-B03C-66BC64C23AA3}"/>
    <dgm:cxn modelId="{C0FC1A1F-62F5-48BE-AEBB-708181E98308}" srcId="{EF284C64-C6D9-4651-9D42-50BE068DAC05}" destId="{668C3701-E1CA-41CF-AF7D-CF817EF94DFE}" srcOrd="1" destOrd="0" parTransId="{246D9E46-FFBD-4EB1-A005-5AE9B38C85C4}" sibTransId="{22FA157C-58BD-47F6-B444-E66E32B771BB}"/>
    <dgm:cxn modelId="{8EE33567-17D2-4334-88D7-29AA8DB81F93}" type="presOf" srcId="{0D80E593-8D10-4560-9EE4-5D55D196CA1C}" destId="{811E9EA5-F94E-4324-9A5A-C26C4AAC4315}" srcOrd="0" destOrd="0" presId="urn:microsoft.com/office/officeart/2005/8/layout/target3"/>
    <dgm:cxn modelId="{BD8D500B-0211-416B-9708-1D2B255E60B7}" srcId="{5F16F5B5-85D2-4C4E-880A-6CAE8D0A8117}" destId="{0D80E593-8D10-4560-9EE4-5D55D196CA1C}" srcOrd="0" destOrd="0" parTransId="{C2E48CCD-7369-41D0-AF84-07E3417E91BC}" sibTransId="{B052F0CC-D907-4755-8E0C-6213EA09497F}"/>
    <dgm:cxn modelId="{CDF48ABC-38FD-47DF-AAD2-841F796DA026}" srcId="{4D580AAA-9C8B-49FC-9E7B-525C6C8FAB29}" destId="{3B363947-C152-4956-A57B-68E9FBB9C3F8}" srcOrd="0" destOrd="0" parTransId="{5939E8E7-7D44-4AA5-93BB-3979B4EE38FD}" sibTransId="{B53F7A06-3E21-4D04-89BF-F4D77F57C93D}"/>
    <dgm:cxn modelId="{6AEA66AD-525C-41CC-8F00-FE5AD5843372}" type="presOf" srcId="{4D580AAA-9C8B-49FC-9E7B-525C6C8FAB29}" destId="{8747E75E-328C-4CFE-8A21-CF28CD489D78}" srcOrd="1" destOrd="0" presId="urn:microsoft.com/office/officeart/2005/8/layout/target3"/>
    <dgm:cxn modelId="{9EB94B43-D631-4634-94D7-CFD1DC0D4C84}" type="presOf" srcId="{BEF4C010-4E82-4EE8-9A31-98F1BD807A6A}" destId="{FFD6B48D-CC35-4112-9AF9-5089A78EB7BB}" srcOrd="0" destOrd="1" presId="urn:microsoft.com/office/officeart/2005/8/layout/target3"/>
    <dgm:cxn modelId="{35231536-E692-4B6F-BC19-61C393800282}" srcId="{8027A340-8532-4458-8808-BF4A67F6A6DE}" destId="{5F16F5B5-85D2-4C4E-880A-6CAE8D0A8117}" srcOrd="0" destOrd="0" parTransId="{52188ED3-94ED-4F7A-BA44-CD2FCEFAE3A7}" sibTransId="{2AC692D2-303D-4EFA-8C64-9E1719B31A17}"/>
    <dgm:cxn modelId="{9E438E4E-3513-4629-AE0C-7632C82A6F98}" type="presOf" srcId="{ABE01E27-4AE2-45BA-A146-E306684D7710}" destId="{811E9EA5-F94E-4324-9A5A-C26C4AAC4315}" srcOrd="0" destOrd="1" presId="urn:microsoft.com/office/officeart/2005/8/layout/target3"/>
    <dgm:cxn modelId="{95EF1F59-1BFC-4D5E-BAAD-BD6BE6BDAD62}" type="presOf" srcId="{5F16F5B5-85D2-4C4E-880A-6CAE8D0A8117}" destId="{0521CD16-7B85-486A-B1F8-951E98895667}" srcOrd="1" destOrd="0" presId="urn:microsoft.com/office/officeart/2005/8/layout/target3"/>
    <dgm:cxn modelId="{F847F45D-E0F8-42E2-9C4D-1BD9DC7DA6E3}" type="presOf" srcId="{E067F20C-55CD-4533-A6D5-979F0ABD76FE}" destId="{CE126438-117E-4B0E-BA3F-1C4AE9062328}" srcOrd="0" destOrd="0" presId="urn:microsoft.com/office/officeart/2005/8/layout/target3"/>
    <dgm:cxn modelId="{2FF98816-FE56-4349-9F45-7FB65A68EF2C}" type="presOf" srcId="{8132E679-AC76-458E-9053-8EADE6F0843D}" destId="{075C7D5F-BC62-4339-8EC6-33EC59C28A8F}" srcOrd="0" destOrd="0" presId="urn:microsoft.com/office/officeart/2005/8/layout/target3"/>
    <dgm:cxn modelId="{813BD66B-D8E8-482B-9A97-801307B72AC9}" srcId="{570B8E8D-1ED6-4028-804A-1E0406E47DBE}" destId="{8132E679-AC76-458E-9053-8EADE6F0843D}" srcOrd="0" destOrd="0" parTransId="{DA78BE31-2A8A-4454-B13A-1C82F310F52B}" sibTransId="{BC504A0B-3ACF-4DF3-B09C-EADA3C5F35E0}"/>
    <dgm:cxn modelId="{5FDF74C7-0DD0-4682-8EEE-5116AFA40F20}" srcId="{8027A340-8532-4458-8808-BF4A67F6A6DE}" destId="{570B8E8D-1ED6-4028-804A-1E0406E47DBE}" srcOrd="3" destOrd="0" parTransId="{38502BFB-E0E0-4687-A072-6D4D084EF96C}" sibTransId="{DFAC012B-68C7-42C2-88E7-CDE5BF0ED3B1}"/>
    <dgm:cxn modelId="{4C3C50D5-E94D-4A55-B18D-AC81DFCF6EC5}" type="presOf" srcId="{EF284C64-C6D9-4651-9D42-50BE068DAC05}" destId="{BC7F28EF-F6C7-4EFC-98EE-85B50AE9F6DB}" srcOrd="1" destOrd="0" presId="urn:microsoft.com/office/officeart/2005/8/layout/target3"/>
    <dgm:cxn modelId="{FBBCF6E4-B0B6-4101-9D8A-5045563C5BE4}" type="presOf" srcId="{4D580AAA-9C8B-49FC-9E7B-525C6C8FAB29}" destId="{A3E1123D-C37F-4D69-959E-1C90D9A6AC36}" srcOrd="0" destOrd="0" presId="urn:microsoft.com/office/officeart/2005/8/layout/target3"/>
    <dgm:cxn modelId="{66F1EE63-F775-4983-994F-87A1D9C3F2A1}" type="presOf" srcId="{570B8E8D-1ED6-4028-804A-1E0406E47DBE}" destId="{CC4E0C8D-6879-4F03-9060-76406CFECAFA}" srcOrd="1" destOrd="0" presId="urn:microsoft.com/office/officeart/2005/8/layout/target3"/>
    <dgm:cxn modelId="{3F89CC3D-6539-445E-A619-50DC6CA8466A}" srcId="{EF284C64-C6D9-4651-9D42-50BE068DAC05}" destId="{E067F20C-55CD-4533-A6D5-979F0ABD76FE}" srcOrd="0" destOrd="0" parTransId="{AD4496D5-3D1F-4F23-9D0A-7CE43913F00A}" sibTransId="{F2910A55-C538-4452-9F56-B9266D1D8F22}"/>
    <dgm:cxn modelId="{D07E7B63-661B-48FD-AAC8-3375800ABEC5}" type="presOf" srcId="{570B8E8D-1ED6-4028-804A-1E0406E47DBE}" destId="{080F89B7-5E25-4B77-B9AD-161CB43CB28F}" srcOrd="0" destOrd="0" presId="urn:microsoft.com/office/officeart/2005/8/layout/target3"/>
    <dgm:cxn modelId="{25849830-1308-46F4-8239-05F77FBD8E77}" type="presOf" srcId="{668C3701-E1CA-41CF-AF7D-CF817EF94DFE}" destId="{CE126438-117E-4B0E-BA3F-1C4AE9062328}" srcOrd="0" destOrd="1" presId="urn:microsoft.com/office/officeart/2005/8/layout/target3"/>
    <dgm:cxn modelId="{AD8BB6C7-AC1F-4234-BB48-1CDF04C322D2}" srcId="{8027A340-8532-4458-8808-BF4A67F6A6DE}" destId="{EF284C64-C6D9-4651-9D42-50BE068DAC05}" srcOrd="2" destOrd="0" parTransId="{B3B48E49-3EA4-4842-8AB1-845CDAD0B22F}" sibTransId="{16F883A0-B33D-4E05-AFD8-C23B11930E29}"/>
    <dgm:cxn modelId="{80257DBD-C36B-45F8-B507-479B7773B0A5}" type="presOf" srcId="{5F16F5B5-85D2-4C4E-880A-6CAE8D0A8117}" destId="{CDEBCD75-1590-4EB4-99BA-E39559B2561E}" srcOrd="0" destOrd="0" presId="urn:microsoft.com/office/officeart/2005/8/layout/target3"/>
    <dgm:cxn modelId="{AE526222-0F35-4A51-B55D-26A7AAF08834}" srcId="{4D580AAA-9C8B-49FC-9E7B-525C6C8FAB29}" destId="{BEF4C010-4E82-4EE8-9A31-98F1BD807A6A}" srcOrd="1" destOrd="0" parTransId="{B3C2CEAD-1F5F-4893-8076-17F5F6D2E514}" sibTransId="{86C3D9D6-A944-4D4C-8BCC-3F20426BC7DA}"/>
    <dgm:cxn modelId="{9D651294-46A1-478E-8DCF-AFE1B2AC0FFE}" srcId="{8027A340-8532-4458-8808-BF4A67F6A6DE}" destId="{4D580AAA-9C8B-49FC-9E7B-525C6C8FAB29}" srcOrd="1" destOrd="0" parTransId="{7894A3B5-DC31-420F-8F7F-10E825B43947}" sibTransId="{DE36AC33-D108-4A0C-8760-805E87813B20}"/>
    <dgm:cxn modelId="{DD5D53FA-B6B3-48D4-8365-B5F5BA3FF9F5}" srcId="{570B8E8D-1ED6-4028-804A-1E0406E47DBE}" destId="{5634D718-4BD6-4610-AB20-A61C7D3BD9C0}" srcOrd="1" destOrd="0" parTransId="{33F8EE66-4F64-42C5-B27E-CE0A18A5C1E3}" sibTransId="{A4434121-AA9D-40C1-BB9F-E8EF8135E518}"/>
    <dgm:cxn modelId="{DB6CA57E-5AE1-4A9F-BE9E-40EED16E75C8}" type="presOf" srcId="{EF284C64-C6D9-4651-9D42-50BE068DAC05}" destId="{AA0AFA87-F070-405A-9B3D-D406E9FE6524}" srcOrd="0" destOrd="0" presId="urn:microsoft.com/office/officeart/2005/8/layout/target3"/>
    <dgm:cxn modelId="{C310E07A-9DAE-4EFC-9B2A-CF029472DF83}" type="presParOf" srcId="{4D6D274E-1F1A-4397-9500-8F3806D5B88B}" destId="{0EABFA5A-A9B0-4859-9103-209D074E7E00}" srcOrd="0" destOrd="0" presId="urn:microsoft.com/office/officeart/2005/8/layout/target3"/>
    <dgm:cxn modelId="{ABD12B97-734D-44B6-BEBA-61A32283A196}" type="presParOf" srcId="{4D6D274E-1F1A-4397-9500-8F3806D5B88B}" destId="{6F043B4A-E1A3-4E76-A12F-484CE0D48F7E}" srcOrd="1" destOrd="0" presId="urn:microsoft.com/office/officeart/2005/8/layout/target3"/>
    <dgm:cxn modelId="{09C0B003-7C45-4672-936B-341932D4A19E}" type="presParOf" srcId="{4D6D274E-1F1A-4397-9500-8F3806D5B88B}" destId="{CDEBCD75-1590-4EB4-99BA-E39559B2561E}" srcOrd="2" destOrd="0" presId="urn:microsoft.com/office/officeart/2005/8/layout/target3"/>
    <dgm:cxn modelId="{CB439E95-092D-4327-A737-309B2CE04AE2}" type="presParOf" srcId="{4D6D274E-1F1A-4397-9500-8F3806D5B88B}" destId="{9F917115-2015-4103-8A7B-332CC5042E87}" srcOrd="3" destOrd="0" presId="urn:microsoft.com/office/officeart/2005/8/layout/target3"/>
    <dgm:cxn modelId="{182A015D-A627-41F8-B9FB-A1E150996294}" type="presParOf" srcId="{4D6D274E-1F1A-4397-9500-8F3806D5B88B}" destId="{9BA937AF-B2CB-4102-98AC-B9C1ADE40E2B}" srcOrd="4" destOrd="0" presId="urn:microsoft.com/office/officeart/2005/8/layout/target3"/>
    <dgm:cxn modelId="{58B62236-0EB8-44C7-AC10-314FEB126C74}" type="presParOf" srcId="{4D6D274E-1F1A-4397-9500-8F3806D5B88B}" destId="{A3E1123D-C37F-4D69-959E-1C90D9A6AC36}" srcOrd="5" destOrd="0" presId="urn:microsoft.com/office/officeart/2005/8/layout/target3"/>
    <dgm:cxn modelId="{C863847D-41E4-410D-A31B-C9D0C573E9C7}" type="presParOf" srcId="{4D6D274E-1F1A-4397-9500-8F3806D5B88B}" destId="{C701FB7C-69D1-4D8F-BCE6-4141F6B35C6C}" srcOrd="6" destOrd="0" presId="urn:microsoft.com/office/officeart/2005/8/layout/target3"/>
    <dgm:cxn modelId="{874C40BD-4BEF-4139-86DB-B7625419DCEA}" type="presParOf" srcId="{4D6D274E-1F1A-4397-9500-8F3806D5B88B}" destId="{597B0C4A-F6D4-4064-A90C-E79101EF6322}" srcOrd="7" destOrd="0" presId="urn:microsoft.com/office/officeart/2005/8/layout/target3"/>
    <dgm:cxn modelId="{43F2E610-278C-42DE-8096-CEF1C44A9DB7}" type="presParOf" srcId="{4D6D274E-1F1A-4397-9500-8F3806D5B88B}" destId="{AA0AFA87-F070-405A-9B3D-D406E9FE6524}" srcOrd="8" destOrd="0" presId="urn:microsoft.com/office/officeart/2005/8/layout/target3"/>
    <dgm:cxn modelId="{3F71593D-03E3-4FCA-A7AC-70F272496FEA}" type="presParOf" srcId="{4D6D274E-1F1A-4397-9500-8F3806D5B88B}" destId="{77021DAC-34FE-4359-A275-37CD806B35A2}" srcOrd="9" destOrd="0" presId="urn:microsoft.com/office/officeart/2005/8/layout/target3"/>
    <dgm:cxn modelId="{84CDA002-0FF3-4714-9A0A-B7E55F047C96}" type="presParOf" srcId="{4D6D274E-1F1A-4397-9500-8F3806D5B88B}" destId="{9408C4EF-8A9E-4665-AB44-944D24BE4895}" srcOrd="10" destOrd="0" presId="urn:microsoft.com/office/officeart/2005/8/layout/target3"/>
    <dgm:cxn modelId="{B0C0F3FE-D92C-4832-99E9-F214D270464B}" type="presParOf" srcId="{4D6D274E-1F1A-4397-9500-8F3806D5B88B}" destId="{080F89B7-5E25-4B77-B9AD-161CB43CB28F}" srcOrd="11" destOrd="0" presId="urn:microsoft.com/office/officeart/2005/8/layout/target3"/>
    <dgm:cxn modelId="{7B0BA2A2-81C4-45E0-9CF2-DC2FFC62E7EE}" type="presParOf" srcId="{4D6D274E-1F1A-4397-9500-8F3806D5B88B}" destId="{0521CD16-7B85-486A-B1F8-951E98895667}" srcOrd="12" destOrd="0" presId="urn:microsoft.com/office/officeart/2005/8/layout/target3"/>
    <dgm:cxn modelId="{664C76E0-C437-4EAF-AA79-D79AB376B5E6}" type="presParOf" srcId="{4D6D274E-1F1A-4397-9500-8F3806D5B88B}" destId="{811E9EA5-F94E-4324-9A5A-C26C4AAC4315}" srcOrd="13" destOrd="0" presId="urn:microsoft.com/office/officeart/2005/8/layout/target3"/>
    <dgm:cxn modelId="{99ECA4F8-6322-4661-BC8F-B88B1D19D69D}" type="presParOf" srcId="{4D6D274E-1F1A-4397-9500-8F3806D5B88B}" destId="{8747E75E-328C-4CFE-8A21-CF28CD489D78}" srcOrd="14" destOrd="0" presId="urn:microsoft.com/office/officeart/2005/8/layout/target3"/>
    <dgm:cxn modelId="{BE7D5E42-C448-4C7A-A74F-FA25B5935683}" type="presParOf" srcId="{4D6D274E-1F1A-4397-9500-8F3806D5B88B}" destId="{FFD6B48D-CC35-4112-9AF9-5089A78EB7BB}" srcOrd="15" destOrd="0" presId="urn:microsoft.com/office/officeart/2005/8/layout/target3"/>
    <dgm:cxn modelId="{162A94B0-5648-4EE5-B2BD-805698695E56}" type="presParOf" srcId="{4D6D274E-1F1A-4397-9500-8F3806D5B88B}" destId="{BC7F28EF-F6C7-4EFC-98EE-85B50AE9F6DB}" srcOrd="16" destOrd="0" presId="urn:microsoft.com/office/officeart/2005/8/layout/target3"/>
    <dgm:cxn modelId="{B74084F8-56A9-4BB2-A408-EB5D2D5BFAA8}" type="presParOf" srcId="{4D6D274E-1F1A-4397-9500-8F3806D5B88B}" destId="{CE126438-117E-4B0E-BA3F-1C4AE9062328}" srcOrd="17" destOrd="0" presId="urn:microsoft.com/office/officeart/2005/8/layout/target3"/>
    <dgm:cxn modelId="{8C12FD3E-E287-46F4-A374-DCA1704AE4ED}" type="presParOf" srcId="{4D6D274E-1F1A-4397-9500-8F3806D5B88B}" destId="{CC4E0C8D-6879-4F03-9060-76406CFECAFA}" srcOrd="18" destOrd="0" presId="urn:microsoft.com/office/officeart/2005/8/layout/target3"/>
    <dgm:cxn modelId="{ACD7E70C-12C4-439D-BCEC-EBAFEAC10A02}" type="presParOf" srcId="{4D6D274E-1F1A-4397-9500-8F3806D5B88B}" destId="{075C7D5F-BC62-4339-8EC6-33EC59C28A8F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2D38B8-5E1C-434B-B56F-13493618359B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02EA8C91-A722-46A2-84C3-556D43480F1D}">
      <dgm:prSet phldrT="[Texto]"/>
      <dgm:spPr/>
      <dgm:t>
        <a:bodyPr/>
        <a:lstStyle/>
        <a:p>
          <a:r>
            <a:rPr lang="es-ES" dirty="0" smtClean="0"/>
            <a:t>Competencia diagnostica: detectan las necesidades de aprendizaje que se desprenden del medio socio-histórico.</a:t>
          </a:r>
          <a:endParaRPr lang="es-SV" dirty="0"/>
        </a:p>
      </dgm:t>
    </dgm:pt>
    <dgm:pt modelId="{302012CE-C868-4253-947B-2726E49A5799}" type="parTrans" cxnId="{168AD8CF-07A9-4770-8CCA-3428C1198C30}">
      <dgm:prSet/>
      <dgm:spPr/>
      <dgm:t>
        <a:bodyPr/>
        <a:lstStyle/>
        <a:p>
          <a:endParaRPr lang="es-SV"/>
        </a:p>
      </dgm:t>
    </dgm:pt>
    <dgm:pt modelId="{4D2E081B-341A-458B-AD49-481915C5F1FA}" type="sibTrans" cxnId="{168AD8CF-07A9-4770-8CCA-3428C1198C30}">
      <dgm:prSet/>
      <dgm:spPr/>
      <dgm:t>
        <a:bodyPr/>
        <a:lstStyle/>
        <a:p>
          <a:endParaRPr lang="es-SV"/>
        </a:p>
      </dgm:t>
    </dgm:pt>
    <dgm:pt modelId="{60FFF775-D74D-4DAD-8E63-8ECE242776DA}">
      <dgm:prSet phldrT="[Texto]"/>
      <dgm:spPr/>
      <dgm:t>
        <a:bodyPr/>
        <a:lstStyle/>
        <a:p>
          <a:r>
            <a:rPr lang="es-SV" dirty="0" smtClean="0"/>
            <a:t>Competencia ética: tomo de decisiones éticas sobre lo que debe de enseñarse.</a:t>
          </a:r>
          <a:endParaRPr lang="es-SV" dirty="0"/>
        </a:p>
      </dgm:t>
    </dgm:pt>
    <dgm:pt modelId="{F0828D4C-0659-48A8-A627-8D30BBA5FB98}" type="parTrans" cxnId="{1DAB2728-C764-4A3A-A0E3-70808468904E}">
      <dgm:prSet/>
      <dgm:spPr/>
      <dgm:t>
        <a:bodyPr/>
        <a:lstStyle/>
        <a:p>
          <a:endParaRPr lang="es-SV"/>
        </a:p>
      </dgm:t>
    </dgm:pt>
    <dgm:pt modelId="{A99C5467-1CC0-4380-A470-6F13FB543920}" type="sibTrans" cxnId="{1DAB2728-C764-4A3A-A0E3-70808468904E}">
      <dgm:prSet/>
      <dgm:spPr/>
      <dgm:t>
        <a:bodyPr/>
        <a:lstStyle/>
        <a:p>
          <a:endParaRPr lang="es-SV"/>
        </a:p>
      </dgm:t>
    </dgm:pt>
    <dgm:pt modelId="{94F63851-BF95-4728-9C48-65AEC701D987}" type="pres">
      <dgm:prSet presAssocID="{602D38B8-5E1C-434B-B56F-13493618359B}" presName="linearFlow" presStyleCnt="0">
        <dgm:presLayoutVars>
          <dgm:dir/>
          <dgm:resizeHandles val="exact"/>
        </dgm:presLayoutVars>
      </dgm:prSet>
      <dgm:spPr/>
    </dgm:pt>
    <dgm:pt modelId="{B048CC6F-9473-4EF5-96A4-D575B750F9DB}" type="pres">
      <dgm:prSet presAssocID="{02EA8C91-A722-46A2-84C3-556D43480F1D}" presName="composite" presStyleCnt="0"/>
      <dgm:spPr/>
    </dgm:pt>
    <dgm:pt modelId="{F59B3F03-E9E8-4E40-AF60-9ECD827FB866}" type="pres">
      <dgm:prSet presAssocID="{02EA8C91-A722-46A2-84C3-556D43480F1D}" presName="imgShp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3284329D-B613-45CA-9FC1-5D743AD3C662}" type="pres">
      <dgm:prSet presAssocID="{02EA8C91-A722-46A2-84C3-556D43480F1D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A09F6505-8A57-4F18-911C-F975C6C47CE4}" type="pres">
      <dgm:prSet presAssocID="{4D2E081B-341A-458B-AD49-481915C5F1FA}" presName="spacing" presStyleCnt="0"/>
      <dgm:spPr/>
    </dgm:pt>
    <dgm:pt modelId="{E11F9C63-C677-4F4E-976A-311A68E91A9F}" type="pres">
      <dgm:prSet presAssocID="{60FFF775-D74D-4DAD-8E63-8ECE242776DA}" presName="composite" presStyleCnt="0"/>
      <dgm:spPr/>
    </dgm:pt>
    <dgm:pt modelId="{21996EC7-453F-42B8-BF6D-B57D18719AE5}" type="pres">
      <dgm:prSet presAssocID="{60FFF775-D74D-4DAD-8E63-8ECE242776DA}" presName="imgShp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177E523D-A880-41F7-A2C2-1FAEE1EEC0C3}" type="pres">
      <dgm:prSet presAssocID="{60FFF775-D74D-4DAD-8E63-8ECE242776DA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4A20DCB7-54D5-4BC7-BC99-FECCE38CF986}" type="presOf" srcId="{602D38B8-5E1C-434B-B56F-13493618359B}" destId="{94F63851-BF95-4728-9C48-65AEC701D987}" srcOrd="0" destOrd="0" presId="urn:microsoft.com/office/officeart/2005/8/layout/vList3"/>
    <dgm:cxn modelId="{168AD8CF-07A9-4770-8CCA-3428C1198C30}" srcId="{602D38B8-5E1C-434B-B56F-13493618359B}" destId="{02EA8C91-A722-46A2-84C3-556D43480F1D}" srcOrd="0" destOrd="0" parTransId="{302012CE-C868-4253-947B-2726E49A5799}" sibTransId="{4D2E081B-341A-458B-AD49-481915C5F1FA}"/>
    <dgm:cxn modelId="{1DAB2728-C764-4A3A-A0E3-70808468904E}" srcId="{602D38B8-5E1C-434B-B56F-13493618359B}" destId="{60FFF775-D74D-4DAD-8E63-8ECE242776DA}" srcOrd="1" destOrd="0" parTransId="{F0828D4C-0659-48A8-A627-8D30BBA5FB98}" sibTransId="{A99C5467-1CC0-4380-A470-6F13FB543920}"/>
    <dgm:cxn modelId="{2B65798E-6F47-43C7-9BFD-7CFA04B4EADD}" type="presOf" srcId="{02EA8C91-A722-46A2-84C3-556D43480F1D}" destId="{3284329D-B613-45CA-9FC1-5D743AD3C662}" srcOrd="0" destOrd="0" presId="urn:microsoft.com/office/officeart/2005/8/layout/vList3"/>
    <dgm:cxn modelId="{D51F546E-E622-47CD-A4D0-624AE942ABB8}" type="presOf" srcId="{60FFF775-D74D-4DAD-8E63-8ECE242776DA}" destId="{177E523D-A880-41F7-A2C2-1FAEE1EEC0C3}" srcOrd="0" destOrd="0" presId="urn:microsoft.com/office/officeart/2005/8/layout/vList3"/>
    <dgm:cxn modelId="{AC8D0163-DCF0-4D21-A9CA-503A8D12A401}" type="presParOf" srcId="{94F63851-BF95-4728-9C48-65AEC701D987}" destId="{B048CC6F-9473-4EF5-96A4-D575B750F9DB}" srcOrd="0" destOrd="0" presId="urn:microsoft.com/office/officeart/2005/8/layout/vList3"/>
    <dgm:cxn modelId="{CCA2012A-6FC3-4C98-A1B8-A1A3D46340CF}" type="presParOf" srcId="{B048CC6F-9473-4EF5-96A4-D575B750F9DB}" destId="{F59B3F03-E9E8-4E40-AF60-9ECD827FB866}" srcOrd="0" destOrd="0" presId="urn:microsoft.com/office/officeart/2005/8/layout/vList3"/>
    <dgm:cxn modelId="{DBA8D58D-EF6A-4442-A83A-8FE80E12F57E}" type="presParOf" srcId="{B048CC6F-9473-4EF5-96A4-D575B750F9DB}" destId="{3284329D-B613-45CA-9FC1-5D743AD3C662}" srcOrd="1" destOrd="0" presId="urn:microsoft.com/office/officeart/2005/8/layout/vList3"/>
    <dgm:cxn modelId="{01DC0F67-0433-40FB-9478-BEE2B77ADCD9}" type="presParOf" srcId="{94F63851-BF95-4728-9C48-65AEC701D987}" destId="{A09F6505-8A57-4F18-911C-F975C6C47CE4}" srcOrd="1" destOrd="0" presId="urn:microsoft.com/office/officeart/2005/8/layout/vList3"/>
    <dgm:cxn modelId="{6ADF79DA-8CF4-4E69-BDEF-64F98D3E56F4}" type="presParOf" srcId="{94F63851-BF95-4728-9C48-65AEC701D987}" destId="{E11F9C63-C677-4F4E-976A-311A68E91A9F}" srcOrd="2" destOrd="0" presId="urn:microsoft.com/office/officeart/2005/8/layout/vList3"/>
    <dgm:cxn modelId="{56F4A98D-FB23-453F-B855-E4BEC87A4F81}" type="presParOf" srcId="{E11F9C63-C677-4F4E-976A-311A68E91A9F}" destId="{21996EC7-453F-42B8-BF6D-B57D18719AE5}" srcOrd="0" destOrd="0" presId="urn:microsoft.com/office/officeart/2005/8/layout/vList3"/>
    <dgm:cxn modelId="{A5578297-5A3F-484A-BD8C-157BC1E3134D}" type="presParOf" srcId="{E11F9C63-C677-4F4E-976A-311A68E91A9F}" destId="{177E523D-A880-41F7-A2C2-1FAEE1EEC0C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2D38B8-5E1C-434B-B56F-13493618359B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60FFF775-D74D-4DAD-8E63-8ECE242776DA}">
      <dgm:prSet phldrT="[Texto]"/>
      <dgm:spPr/>
      <dgm:t>
        <a:bodyPr/>
        <a:lstStyle/>
        <a:p>
          <a:r>
            <a:rPr lang="es-ES" dirty="0" smtClean="0"/>
            <a:t>Competencia cognitiva: cuenta con un dominio claro de los conocimientos que va a mediar.</a:t>
          </a:r>
          <a:endParaRPr lang="es-SV" dirty="0"/>
        </a:p>
      </dgm:t>
    </dgm:pt>
    <dgm:pt modelId="{F0828D4C-0659-48A8-A627-8D30BBA5FB98}" type="parTrans" cxnId="{1DAB2728-C764-4A3A-A0E3-70808468904E}">
      <dgm:prSet/>
      <dgm:spPr/>
      <dgm:t>
        <a:bodyPr/>
        <a:lstStyle/>
        <a:p>
          <a:endParaRPr lang="es-SV"/>
        </a:p>
      </dgm:t>
    </dgm:pt>
    <dgm:pt modelId="{A99C5467-1CC0-4380-A470-6F13FB543920}" type="sibTrans" cxnId="{1DAB2728-C764-4A3A-A0E3-70808468904E}">
      <dgm:prSet/>
      <dgm:spPr/>
      <dgm:t>
        <a:bodyPr/>
        <a:lstStyle/>
        <a:p>
          <a:endParaRPr lang="es-SV"/>
        </a:p>
      </dgm:t>
    </dgm:pt>
    <dgm:pt modelId="{02EA8C91-A722-46A2-84C3-556D43480F1D}">
      <dgm:prSet phldrT="[Texto]"/>
      <dgm:spPr/>
      <dgm:t>
        <a:bodyPr/>
        <a:lstStyle/>
        <a:p>
          <a:r>
            <a:rPr lang="es-ES" smtClean="0"/>
            <a:t>Competencia Lógica: define un orden lógico para enseñar los conocimientos detectados</a:t>
          </a:r>
          <a:endParaRPr lang="es-SV" dirty="0"/>
        </a:p>
      </dgm:t>
    </dgm:pt>
    <dgm:pt modelId="{4D2E081B-341A-458B-AD49-481915C5F1FA}" type="sibTrans" cxnId="{168AD8CF-07A9-4770-8CCA-3428C1198C30}">
      <dgm:prSet/>
      <dgm:spPr/>
      <dgm:t>
        <a:bodyPr/>
        <a:lstStyle/>
        <a:p>
          <a:endParaRPr lang="es-SV"/>
        </a:p>
      </dgm:t>
    </dgm:pt>
    <dgm:pt modelId="{302012CE-C868-4253-947B-2726E49A5799}" type="parTrans" cxnId="{168AD8CF-07A9-4770-8CCA-3428C1198C30}">
      <dgm:prSet/>
      <dgm:spPr/>
      <dgm:t>
        <a:bodyPr/>
        <a:lstStyle/>
        <a:p>
          <a:endParaRPr lang="es-SV"/>
        </a:p>
      </dgm:t>
    </dgm:pt>
    <dgm:pt modelId="{94F63851-BF95-4728-9C48-65AEC701D987}" type="pres">
      <dgm:prSet presAssocID="{602D38B8-5E1C-434B-B56F-13493618359B}" presName="linearFlow" presStyleCnt="0">
        <dgm:presLayoutVars>
          <dgm:dir/>
          <dgm:resizeHandles val="exact"/>
        </dgm:presLayoutVars>
      </dgm:prSet>
      <dgm:spPr/>
    </dgm:pt>
    <dgm:pt modelId="{B048CC6F-9473-4EF5-96A4-D575B750F9DB}" type="pres">
      <dgm:prSet presAssocID="{02EA8C91-A722-46A2-84C3-556D43480F1D}" presName="composite" presStyleCnt="0"/>
      <dgm:spPr/>
    </dgm:pt>
    <dgm:pt modelId="{F59B3F03-E9E8-4E40-AF60-9ECD827FB866}" type="pres">
      <dgm:prSet presAssocID="{02EA8C91-A722-46A2-84C3-556D43480F1D}" presName="imgShp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3284329D-B613-45CA-9FC1-5D743AD3C662}" type="pres">
      <dgm:prSet presAssocID="{02EA8C91-A722-46A2-84C3-556D43480F1D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A09F6505-8A57-4F18-911C-F975C6C47CE4}" type="pres">
      <dgm:prSet presAssocID="{4D2E081B-341A-458B-AD49-481915C5F1FA}" presName="spacing" presStyleCnt="0"/>
      <dgm:spPr/>
    </dgm:pt>
    <dgm:pt modelId="{E11F9C63-C677-4F4E-976A-311A68E91A9F}" type="pres">
      <dgm:prSet presAssocID="{60FFF775-D74D-4DAD-8E63-8ECE242776DA}" presName="composite" presStyleCnt="0"/>
      <dgm:spPr/>
    </dgm:pt>
    <dgm:pt modelId="{21996EC7-453F-42B8-BF6D-B57D18719AE5}" type="pres">
      <dgm:prSet presAssocID="{60FFF775-D74D-4DAD-8E63-8ECE242776DA}" presName="imgShp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177E523D-A880-41F7-A2C2-1FAEE1EEC0C3}" type="pres">
      <dgm:prSet presAssocID="{60FFF775-D74D-4DAD-8E63-8ECE242776DA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1341628A-DCC9-4A1B-A2EE-6293990CD986}" type="presOf" srcId="{02EA8C91-A722-46A2-84C3-556D43480F1D}" destId="{3284329D-B613-45CA-9FC1-5D743AD3C662}" srcOrd="0" destOrd="0" presId="urn:microsoft.com/office/officeart/2005/8/layout/vList3"/>
    <dgm:cxn modelId="{1DAB2728-C764-4A3A-A0E3-70808468904E}" srcId="{602D38B8-5E1C-434B-B56F-13493618359B}" destId="{60FFF775-D74D-4DAD-8E63-8ECE242776DA}" srcOrd="1" destOrd="0" parTransId="{F0828D4C-0659-48A8-A627-8D30BBA5FB98}" sibTransId="{A99C5467-1CC0-4380-A470-6F13FB543920}"/>
    <dgm:cxn modelId="{82A4AA3C-9DE9-4507-AFF0-F0819A27B023}" type="presOf" srcId="{602D38B8-5E1C-434B-B56F-13493618359B}" destId="{94F63851-BF95-4728-9C48-65AEC701D987}" srcOrd="0" destOrd="0" presId="urn:microsoft.com/office/officeart/2005/8/layout/vList3"/>
    <dgm:cxn modelId="{168AD8CF-07A9-4770-8CCA-3428C1198C30}" srcId="{602D38B8-5E1C-434B-B56F-13493618359B}" destId="{02EA8C91-A722-46A2-84C3-556D43480F1D}" srcOrd="0" destOrd="0" parTransId="{302012CE-C868-4253-947B-2726E49A5799}" sibTransId="{4D2E081B-341A-458B-AD49-481915C5F1FA}"/>
    <dgm:cxn modelId="{8F372280-017E-40B9-BAD6-E0A60654F09D}" type="presOf" srcId="{60FFF775-D74D-4DAD-8E63-8ECE242776DA}" destId="{177E523D-A880-41F7-A2C2-1FAEE1EEC0C3}" srcOrd="0" destOrd="0" presId="urn:microsoft.com/office/officeart/2005/8/layout/vList3"/>
    <dgm:cxn modelId="{673A9E00-9BE3-4344-B4F5-1979AEB309A0}" type="presParOf" srcId="{94F63851-BF95-4728-9C48-65AEC701D987}" destId="{B048CC6F-9473-4EF5-96A4-D575B750F9DB}" srcOrd="0" destOrd="0" presId="urn:microsoft.com/office/officeart/2005/8/layout/vList3"/>
    <dgm:cxn modelId="{7C53C32B-2060-4ACB-8C7C-4A31D2EADD48}" type="presParOf" srcId="{B048CC6F-9473-4EF5-96A4-D575B750F9DB}" destId="{F59B3F03-E9E8-4E40-AF60-9ECD827FB866}" srcOrd="0" destOrd="0" presId="urn:microsoft.com/office/officeart/2005/8/layout/vList3"/>
    <dgm:cxn modelId="{DEBB4178-5B9A-4A18-9E0C-6CDA166DD195}" type="presParOf" srcId="{B048CC6F-9473-4EF5-96A4-D575B750F9DB}" destId="{3284329D-B613-45CA-9FC1-5D743AD3C662}" srcOrd="1" destOrd="0" presId="urn:microsoft.com/office/officeart/2005/8/layout/vList3"/>
    <dgm:cxn modelId="{1782BDF0-F9BD-49F9-8812-AF225A76A7BB}" type="presParOf" srcId="{94F63851-BF95-4728-9C48-65AEC701D987}" destId="{A09F6505-8A57-4F18-911C-F975C6C47CE4}" srcOrd="1" destOrd="0" presId="urn:microsoft.com/office/officeart/2005/8/layout/vList3"/>
    <dgm:cxn modelId="{9C65EA58-7330-4301-B098-7C011733C6E5}" type="presParOf" srcId="{94F63851-BF95-4728-9C48-65AEC701D987}" destId="{E11F9C63-C677-4F4E-976A-311A68E91A9F}" srcOrd="2" destOrd="0" presId="urn:microsoft.com/office/officeart/2005/8/layout/vList3"/>
    <dgm:cxn modelId="{1A8124D3-A227-454E-A5BB-E025A92A3E77}" type="presParOf" srcId="{E11F9C63-C677-4F4E-976A-311A68E91A9F}" destId="{21996EC7-453F-42B8-BF6D-B57D18719AE5}" srcOrd="0" destOrd="0" presId="urn:microsoft.com/office/officeart/2005/8/layout/vList3"/>
    <dgm:cxn modelId="{994EA760-3A20-4180-9ED5-0622E75FA135}" type="presParOf" srcId="{E11F9C63-C677-4F4E-976A-311A68E91A9F}" destId="{177E523D-A880-41F7-A2C2-1FAEE1EEC0C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2D38B8-5E1C-434B-B56F-13493618359B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60FFF775-D74D-4DAD-8E63-8ECE242776DA}">
      <dgm:prSet phldrT="[Texto]"/>
      <dgm:spPr/>
      <dgm:t>
        <a:bodyPr/>
        <a:lstStyle/>
        <a:p>
          <a:r>
            <a:rPr lang="es-ES" dirty="0" smtClean="0"/>
            <a:t>Competencia empática: identifica las necesidades </a:t>
          </a:r>
          <a:r>
            <a:rPr lang="es-ES" dirty="0" err="1" smtClean="0"/>
            <a:t>psicoafectivas</a:t>
          </a:r>
          <a:r>
            <a:rPr lang="es-ES" dirty="0" smtClean="0"/>
            <a:t> y motrices del sujeto que aprende, es empático con él.</a:t>
          </a:r>
          <a:endParaRPr lang="es-SV" dirty="0"/>
        </a:p>
      </dgm:t>
    </dgm:pt>
    <dgm:pt modelId="{F0828D4C-0659-48A8-A627-8D30BBA5FB98}" type="parTrans" cxnId="{1DAB2728-C764-4A3A-A0E3-70808468904E}">
      <dgm:prSet/>
      <dgm:spPr/>
      <dgm:t>
        <a:bodyPr/>
        <a:lstStyle/>
        <a:p>
          <a:endParaRPr lang="es-SV"/>
        </a:p>
      </dgm:t>
    </dgm:pt>
    <dgm:pt modelId="{A99C5467-1CC0-4380-A470-6F13FB543920}" type="sibTrans" cxnId="{1DAB2728-C764-4A3A-A0E3-70808468904E}">
      <dgm:prSet/>
      <dgm:spPr/>
      <dgm:t>
        <a:bodyPr/>
        <a:lstStyle/>
        <a:p>
          <a:endParaRPr lang="es-SV"/>
        </a:p>
      </dgm:t>
    </dgm:pt>
    <dgm:pt modelId="{B633522D-64FB-4546-9EFE-2D6EF85C093F}">
      <dgm:prSet phldrT="[Texto]"/>
      <dgm:spPr/>
      <dgm:t>
        <a:bodyPr/>
        <a:lstStyle/>
        <a:p>
          <a:r>
            <a:rPr lang="es-SV" dirty="0" smtClean="0"/>
            <a:t>Competencia comunicativa: establece una comunicación afectiva con el educando</a:t>
          </a:r>
          <a:endParaRPr lang="es-SV" dirty="0"/>
        </a:p>
      </dgm:t>
    </dgm:pt>
    <dgm:pt modelId="{430C7B23-D05C-4EBC-B65F-68D9A2DF5809}" type="parTrans" cxnId="{8F29E2D0-199E-4757-900C-6B8F6D77B6A3}">
      <dgm:prSet/>
      <dgm:spPr/>
      <dgm:t>
        <a:bodyPr/>
        <a:lstStyle/>
        <a:p>
          <a:endParaRPr lang="es-SV"/>
        </a:p>
      </dgm:t>
    </dgm:pt>
    <dgm:pt modelId="{EBF6ED6F-EAB7-48A9-8E60-9B0760BC644A}" type="sibTrans" cxnId="{8F29E2D0-199E-4757-900C-6B8F6D77B6A3}">
      <dgm:prSet/>
      <dgm:spPr/>
      <dgm:t>
        <a:bodyPr/>
        <a:lstStyle/>
        <a:p>
          <a:endParaRPr lang="es-SV"/>
        </a:p>
      </dgm:t>
    </dgm:pt>
    <dgm:pt modelId="{94F63851-BF95-4728-9C48-65AEC701D987}" type="pres">
      <dgm:prSet presAssocID="{602D38B8-5E1C-434B-B56F-13493618359B}" presName="linearFlow" presStyleCnt="0">
        <dgm:presLayoutVars>
          <dgm:dir/>
          <dgm:resizeHandles val="exact"/>
        </dgm:presLayoutVars>
      </dgm:prSet>
      <dgm:spPr/>
    </dgm:pt>
    <dgm:pt modelId="{E11F9C63-C677-4F4E-976A-311A68E91A9F}" type="pres">
      <dgm:prSet presAssocID="{60FFF775-D74D-4DAD-8E63-8ECE242776DA}" presName="composite" presStyleCnt="0"/>
      <dgm:spPr/>
    </dgm:pt>
    <dgm:pt modelId="{21996EC7-453F-42B8-BF6D-B57D18719AE5}" type="pres">
      <dgm:prSet presAssocID="{60FFF775-D74D-4DAD-8E63-8ECE242776DA}" presName="imgShp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177E523D-A880-41F7-A2C2-1FAEE1EEC0C3}" type="pres">
      <dgm:prSet presAssocID="{60FFF775-D74D-4DAD-8E63-8ECE242776DA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799D529B-D428-4EE2-A950-86B7EAD3BB39}" type="pres">
      <dgm:prSet presAssocID="{A99C5467-1CC0-4380-A470-6F13FB543920}" presName="spacing" presStyleCnt="0"/>
      <dgm:spPr/>
    </dgm:pt>
    <dgm:pt modelId="{2BD1566E-8AD2-45BA-8A90-B892291FF9C9}" type="pres">
      <dgm:prSet presAssocID="{B633522D-64FB-4546-9EFE-2D6EF85C093F}" presName="composite" presStyleCnt="0"/>
      <dgm:spPr/>
    </dgm:pt>
    <dgm:pt modelId="{A36CB12F-E45B-4536-B6A0-58A77D25B199}" type="pres">
      <dgm:prSet presAssocID="{B633522D-64FB-4546-9EFE-2D6EF85C093F}" presName="imgShp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27F35100-43F1-469A-8156-BEAA19B2387B}" type="pres">
      <dgm:prSet presAssocID="{B633522D-64FB-4546-9EFE-2D6EF85C093F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1DAB2728-C764-4A3A-A0E3-70808468904E}" srcId="{602D38B8-5E1C-434B-B56F-13493618359B}" destId="{60FFF775-D74D-4DAD-8E63-8ECE242776DA}" srcOrd="0" destOrd="0" parTransId="{F0828D4C-0659-48A8-A627-8D30BBA5FB98}" sibTransId="{A99C5467-1CC0-4380-A470-6F13FB543920}"/>
    <dgm:cxn modelId="{8F29E2D0-199E-4757-900C-6B8F6D77B6A3}" srcId="{602D38B8-5E1C-434B-B56F-13493618359B}" destId="{B633522D-64FB-4546-9EFE-2D6EF85C093F}" srcOrd="1" destOrd="0" parTransId="{430C7B23-D05C-4EBC-B65F-68D9A2DF5809}" sibTransId="{EBF6ED6F-EAB7-48A9-8E60-9B0760BC644A}"/>
    <dgm:cxn modelId="{1243C004-5952-4927-BFAA-BF52E339F547}" type="presOf" srcId="{B633522D-64FB-4546-9EFE-2D6EF85C093F}" destId="{27F35100-43F1-469A-8156-BEAA19B2387B}" srcOrd="0" destOrd="0" presId="urn:microsoft.com/office/officeart/2005/8/layout/vList3"/>
    <dgm:cxn modelId="{4D293DF5-361F-487B-B0C1-681D04E72E9F}" type="presOf" srcId="{60FFF775-D74D-4DAD-8E63-8ECE242776DA}" destId="{177E523D-A880-41F7-A2C2-1FAEE1EEC0C3}" srcOrd="0" destOrd="0" presId="urn:microsoft.com/office/officeart/2005/8/layout/vList3"/>
    <dgm:cxn modelId="{418196A5-88AD-4605-8D7E-4833E7267777}" type="presOf" srcId="{602D38B8-5E1C-434B-B56F-13493618359B}" destId="{94F63851-BF95-4728-9C48-65AEC701D987}" srcOrd="0" destOrd="0" presId="urn:microsoft.com/office/officeart/2005/8/layout/vList3"/>
    <dgm:cxn modelId="{80300988-E34F-4131-A123-BC0D60FC9742}" type="presParOf" srcId="{94F63851-BF95-4728-9C48-65AEC701D987}" destId="{E11F9C63-C677-4F4E-976A-311A68E91A9F}" srcOrd="0" destOrd="0" presId="urn:microsoft.com/office/officeart/2005/8/layout/vList3"/>
    <dgm:cxn modelId="{FEC821B3-E328-498B-97FC-01CCB906A653}" type="presParOf" srcId="{E11F9C63-C677-4F4E-976A-311A68E91A9F}" destId="{21996EC7-453F-42B8-BF6D-B57D18719AE5}" srcOrd="0" destOrd="0" presId="urn:microsoft.com/office/officeart/2005/8/layout/vList3"/>
    <dgm:cxn modelId="{CE557BED-F869-4270-BE2C-177D74B31EE1}" type="presParOf" srcId="{E11F9C63-C677-4F4E-976A-311A68E91A9F}" destId="{177E523D-A880-41F7-A2C2-1FAEE1EEC0C3}" srcOrd="1" destOrd="0" presId="urn:microsoft.com/office/officeart/2005/8/layout/vList3"/>
    <dgm:cxn modelId="{7F68AA3D-0364-4C96-BE63-177776AC54B9}" type="presParOf" srcId="{94F63851-BF95-4728-9C48-65AEC701D987}" destId="{799D529B-D428-4EE2-A950-86B7EAD3BB39}" srcOrd="1" destOrd="0" presId="urn:microsoft.com/office/officeart/2005/8/layout/vList3"/>
    <dgm:cxn modelId="{5FC4F0A3-933B-4776-9268-F8D7BA1FCAB8}" type="presParOf" srcId="{94F63851-BF95-4728-9C48-65AEC701D987}" destId="{2BD1566E-8AD2-45BA-8A90-B892291FF9C9}" srcOrd="2" destOrd="0" presId="urn:microsoft.com/office/officeart/2005/8/layout/vList3"/>
    <dgm:cxn modelId="{5E976567-E997-421B-B807-BF26AF301F6A}" type="presParOf" srcId="{2BD1566E-8AD2-45BA-8A90-B892291FF9C9}" destId="{A36CB12F-E45B-4536-B6A0-58A77D25B199}" srcOrd="0" destOrd="0" presId="urn:microsoft.com/office/officeart/2005/8/layout/vList3"/>
    <dgm:cxn modelId="{32387C48-B426-49EA-A2F3-DA1B45305D9E}" type="presParOf" srcId="{2BD1566E-8AD2-45BA-8A90-B892291FF9C9}" destId="{27F35100-43F1-469A-8156-BEAA19B2387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02D38B8-5E1C-434B-B56F-13493618359B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60FFF775-D74D-4DAD-8E63-8ECE242776DA}">
      <dgm:prSet phldrT="[Texto]"/>
      <dgm:spPr/>
      <dgm:t>
        <a:bodyPr/>
        <a:lstStyle/>
        <a:p>
          <a:r>
            <a:rPr lang="es-ES" dirty="0" smtClean="0"/>
            <a:t>Competencia Meta cognitiva: evalúa su propio desempeño como educador.</a:t>
          </a:r>
          <a:endParaRPr lang="es-SV" dirty="0"/>
        </a:p>
      </dgm:t>
    </dgm:pt>
    <dgm:pt modelId="{F0828D4C-0659-48A8-A627-8D30BBA5FB98}" type="parTrans" cxnId="{1DAB2728-C764-4A3A-A0E3-70808468904E}">
      <dgm:prSet/>
      <dgm:spPr/>
      <dgm:t>
        <a:bodyPr/>
        <a:lstStyle/>
        <a:p>
          <a:endParaRPr lang="es-SV"/>
        </a:p>
      </dgm:t>
    </dgm:pt>
    <dgm:pt modelId="{A99C5467-1CC0-4380-A470-6F13FB543920}" type="sibTrans" cxnId="{1DAB2728-C764-4A3A-A0E3-70808468904E}">
      <dgm:prSet/>
      <dgm:spPr/>
      <dgm:t>
        <a:bodyPr/>
        <a:lstStyle/>
        <a:p>
          <a:endParaRPr lang="es-SV"/>
        </a:p>
      </dgm:t>
    </dgm:pt>
    <dgm:pt modelId="{02EA8C91-A722-46A2-84C3-556D43480F1D}">
      <dgm:prSet phldrT="[Texto]"/>
      <dgm:spPr/>
      <dgm:t>
        <a:bodyPr/>
        <a:lstStyle/>
        <a:p>
          <a:r>
            <a:rPr lang="es-ES" smtClean="0"/>
            <a:t>Competencia lúdico- didáctica: diseña y utiliza diferentes manifestaciones simbólicas en la mediación.</a:t>
          </a:r>
          <a:endParaRPr lang="es-SV" dirty="0"/>
        </a:p>
      </dgm:t>
    </dgm:pt>
    <dgm:pt modelId="{4D2E081B-341A-458B-AD49-481915C5F1FA}" type="sibTrans" cxnId="{168AD8CF-07A9-4770-8CCA-3428C1198C30}">
      <dgm:prSet/>
      <dgm:spPr/>
      <dgm:t>
        <a:bodyPr/>
        <a:lstStyle/>
        <a:p>
          <a:endParaRPr lang="es-SV"/>
        </a:p>
      </dgm:t>
    </dgm:pt>
    <dgm:pt modelId="{302012CE-C868-4253-947B-2726E49A5799}" type="parTrans" cxnId="{168AD8CF-07A9-4770-8CCA-3428C1198C30}">
      <dgm:prSet/>
      <dgm:spPr/>
      <dgm:t>
        <a:bodyPr/>
        <a:lstStyle/>
        <a:p>
          <a:endParaRPr lang="es-SV"/>
        </a:p>
      </dgm:t>
    </dgm:pt>
    <dgm:pt modelId="{94F63851-BF95-4728-9C48-65AEC701D987}" type="pres">
      <dgm:prSet presAssocID="{602D38B8-5E1C-434B-B56F-13493618359B}" presName="linearFlow" presStyleCnt="0">
        <dgm:presLayoutVars>
          <dgm:dir/>
          <dgm:resizeHandles val="exact"/>
        </dgm:presLayoutVars>
      </dgm:prSet>
      <dgm:spPr/>
    </dgm:pt>
    <dgm:pt modelId="{B048CC6F-9473-4EF5-96A4-D575B750F9DB}" type="pres">
      <dgm:prSet presAssocID="{02EA8C91-A722-46A2-84C3-556D43480F1D}" presName="composite" presStyleCnt="0"/>
      <dgm:spPr/>
    </dgm:pt>
    <dgm:pt modelId="{F59B3F03-E9E8-4E40-AF60-9ECD827FB866}" type="pres">
      <dgm:prSet presAssocID="{02EA8C91-A722-46A2-84C3-556D43480F1D}" presName="imgShp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3284329D-B613-45CA-9FC1-5D743AD3C662}" type="pres">
      <dgm:prSet presAssocID="{02EA8C91-A722-46A2-84C3-556D43480F1D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A09F6505-8A57-4F18-911C-F975C6C47CE4}" type="pres">
      <dgm:prSet presAssocID="{4D2E081B-341A-458B-AD49-481915C5F1FA}" presName="spacing" presStyleCnt="0"/>
      <dgm:spPr/>
    </dgm:pt>
    <dgm:pt modelId="{E11F9C63-C677-4F4E-976A-311A68E91A9F}" type="pres">
      <dgm:prSet presAssocID="{60FFF775-D74D-4DAD-8E63-8ECE242776DA}" presName="composite" presStyleCnt="0"/>
      <dgm:spPr/>
    </dgm:pt>
    <dgm:pt modelId="{21996EC7-453F-42B8-BF6D-B57D18719AE5}" type="pres">
      <dgm:prSet presAssocID="{60FFF775-D74D-4DAD-8E63-8ECE242776DA}" presName="imgShp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177E523D-A880-41F7-A2C2-1FAEE1EEC0C3}" type="pres">
      <dgm:prSet presAssocID="{60FFF775-D74D-4DAD-8E63-8ECE242776DA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168AD8CF-07A9-4770-8CCA-3428C1198C30}" srcId="{602D38B8-5E1C-434B-B56F-13493618359B}" destId="{02EA8C91-A722-46A2-84C3-556D43480F1D}" srcOrd="0" destOrd="0" parTransId="{302012CE-C868-4253-947B-2726E49A5799}" sibTransId="{4D2E081B-341A-458B-AD49-481915C5F1FA}"/>
    <dgm:cxn modelId="{1DAB2728-C764-4A3A-A0E3-70808468904E}" srcId="{602D38B8-5E1C-434B-B56F-13493618359B}" destId="{60FFF775-D74D-4DAD-8E63-8ECE242776DA}" srcOrd="1" destOrd="0" parTransId="{F0828D4C-0659-48A8-A627-8D30BBA5FB98}" sibTransId="{A99C5467-1CC0-4380-A470-6F13FB543920}"/>
    <dgm:cxn modelId="{A034E2B7-47C0-4720-8D66-C2BD4CD34B98}" type="presOf" srcId="{60FFF775-D74D-4DAD-8E63-8ECE242776DA}" destId="{177E523D-A880-41F7-A2C2-1FAEE1EEC0C3}" srcOrd="0" destOrd="0" presId="urn:microsoft.com/office/officeart/2005/8/layout/vList3"/>
    <dgm:cxn modelId="{5BFDD8AC-7697-4D30-AB64-7F9AAC1952AE}" type="presOf" srcId="{602D38B8-5E1C-434B-B56F-13493618359B}" destId="{94F63851-BF95-4728-9C48-65AEC701D987}" srcOrd="0" destOrd="0" presId="urn:microsoft.com/office/officeart/2005/8/layout/vList3"/>
    <dgm:cxn modelId="{7CD6657A-8958-44F5-BF52-7FE96688614A}" type="presOf" srcId="{02EA8C91-A722-46A2-84C3-556D43480F1D}" destId="{3284329D-B613-45CA-9FC1-5D743AD3C662}" srcOrd="0" destOrd="0" presId="urn:microsoft.com/office/officeart/2005/8/layout/vList3"/>
    <dgm:cxn modelId="{BE2CFC29-323A-4124-A3C7-D4511849E456}" type="presParOf" srcId="{94F63851-BF95-4728-9C48-65AEC701D987}" destId="{B048CC6F-9473-4EF5-96A4-D575B750F9DB}" srcOrd="0" destOrd="0" presId="urn:microsoft.com/office/officeart/2005/8/layout/vList3"/>
    <dgm:cxn modelId="{63F37F9E-169B-407F-9DE5-2496E673462C}" type="presParOf" srcId="{B048CC6F-9473-4EF5-96A4-D575B750F9DB}" destId="{F59B3F03-E9E8-4E40-AF60-9ECD827FB866}" srcOrd="0" destOrd="0" presId="urn:microsoft.com/office/officeart/2005/8/layout/vList3"/>
    <dgm:cxn modelId="{B5A5F57B-0EF5-42A4-8089-F630438A04E3}" type="presParOf" srcId="{B048CC6F-9473-4EF5-96A4-D575B750F9DB}" destId="{3284329D-B613-45CA-9FC1-5D743AD3C662}" srcOrd="1" destOrd="0" presId="urn:microsoft.com/office/officeart/2005/8/layout/vList3"/>
    <dgm:cxn modelId="{3EB9C913-D6D7-43C8-B06B-49D8E19E28B4}" type="presParOf" srcId="{94F63851-BF95-4728-9C48-65AEC701D987}" destId="{A09F6505-8A57-4F18-911C-F975C6C47CE4}" srcOrd="1" destOrd="0" presId="urn:microsoft.com/office/officeart/2005/8/layout/vList3"/>
    <dgm:cxn modelId="{9C87A559-83AB-4F51-A884-2EDE0655919E}" type="presParOf" srcId="{94F63851-BF95-4728-9C48-65AEC701D987}" destId="{E11F9C63-C677-4F4E-976A-311A68E91A9F}" srcOrd="2" destOrd="0" presId="urn:microsoft.com/office/officeart/2005/8/layout/vList3"/>
    <dgm:cxn modelId="{1D3FFF38-301A-470F-9B38-422684BB35DE}" type="presParOf" srcId="{E11F9C63-C677-4F4E-976A-311A68E91A9F}" destId="{21996EC7-453F-42B8-BF6D-B57D18719AE5}" srcOrd="0" destOrd="0" presId="urn:microsoft.com/office/officeart/2005/8/layout/vList3"/>
    <dgm:cxn modelId="{BE636ACD-89BB-42C8-B6F6-2F19CC3CC20A}" type="presParOf" srcId="{E11F9C63-C677-4F4E-976A-311A68E91A9F}" destId="{177E523D-A880-41F7-A2C2-1FAEE1EEC0C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F383D-B6CE-40C0-8966-A7757D516762}">
      <dsp:nvSpPr>
        <dsp:cNvPr id="0" name=""/>
        <dsp:cNvSpPr/>
      </dsp:nvSpPr>
      <dsp:spPr>
        <a:xfrm>
          <a:off x="1530" y="977084"/>
          <a:ext cx="1758986" cy="8794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Funcionalista</a:t>
          </a:r>
          <a:endParaRPr lang="es-CO" sz="2000" kern="1200" dirty="0"/>
        </a:p>
      </dsp:txBody>
      <dsp:txXfrm>
        <a:off x="27289" y="1002843"/>
        <a:ext cx="1707468" cy="827975"/>
      </dsp:txXfrm>
    </dsp:sp>
    <dsp:sp modelId="{8117967D-1C2D-443A-A2CA-D700C49DBE90}">
      <dsp:nvSpPr>
        <dsp:cNvPr id="0" name=""/>
        <dsp:cNvSpPr/>
      </dsp:nvSpPr>
      <dsp:spPr>
        <a:xfrm>
          <a:off x="177429" y="1856578"/>
          <a:ext cx="175898" cy="659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9619"/>
              </a:lnTo>
              <a:lnTo>
                <a:pt x="175898" y="6596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3F53A9-5391-4471-A2BC-78DFCB7C2096}">
      <dsp:nvSpPr>
        <dsp:cNvPr id="0" name=""/>
        <dsp:cNvSpPr/>
      </dsp:nvSpPr>
      <dsp:spPr>
        <a:xfrm>
          <a:off x="353327" y="2076451"/>
          <a:ext cx="1407189" cy="879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Enfatiza En actividades y tareas</a:t>
          </a:r>
          <a:endParaRPr lang="es-CO" sz="1400" kern="1200" dirty="0"/>
        </a:p>
      </dsp:txBody>
      <dsp:txXfrm>
        <a:off x="379086" y="2102210"/>
        <a:ext cx="1355671" cy="827975"/>
      </dsp:txXfrm>
    </dsp:sp>
    <dsp:sp modelId="{0012D755-4B1D-4084-BAA7-D100CA07D0A6}">
      <dsp:nvSpPr>
        <dsp:cNvPr id="0" name=""/>
        <dsp:cNvSpPr/>
      </dsp:nvSpPr>
      <dsp:spPr>
        <a:xfrm>
          <a:off x="177429" y="1856578"/>
          <a:ext cx="175898" cy="1758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8986"/>
              </a:lnTo>
              <a:lnTo>
                <a:pt x="175898" y="17589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2D104C-103F-407A-8114-DA5DC7AB83DA}">
      <dsp:nvSpPr>
        <dsp:cNvPr id="0" name=""/>
        <dsp:cNvSpPr/>
      </dsp:nvSpPr>
      <dsp:spPr>
        <a:xfrm>
          <a:off x="353327" y="3175817"/>
          <a:ext cx="1407189" cy="879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Epistemología funcionalista</a:t>
          </a:r>
          <a:endParaRPr lang="es-CO" sz="1400" kern="1200" dirty="0"/>
        </a:p>
      </dsp:txBody>
      <dsp:txXfrm>
        <a:off x="379086" y="3201576"/>
        <a:ext cx="1355671" cy="827975"/>
      </dsp:txXfrm>
    </dsp:sp>
    <dsp:sp modelId="{F569C275-0F0D-4287-A971-3E8184E051C4}">
      <dsp:nvSpPr>
        <dsp:cNvPr id="0" name=""/>
        <dsp:cNvSpPr/>
      </dsp:nvSpPr>
      <dsp:spPr>
        <a:xfrm>
          <a:off x="2200263" y="977084"/>
          <a:ext cx="1758986" cy="8794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Conductual-organizacional</a:t>
          </a:r>
          <a:endParaRPr lang="es-CO" sz="2000" kern="1200" dirty="0"/>
        </a:p>
      </dsp:txBody>
      <dsp:txXfrm>
        <a:off x="2226022" y="1002843"/>
        <a:ext cx="1707468" cy="827975"/>
      </dsp:txXfrm>
    </dsp:sp>
    <dsp:sp modelId="{FC01B91A-1EDA-48A4-B6DC-1DCC9C7A6DC5}">
      <dsp:nvSpPr>
        <dsp:cNvPr id="0" name=""/>
        <dsp:cNvSpPr/>
      </dsp:nvSpPr>
      <dsp:spPr>
        <a:xfrm>
          <a:off x="2376162" y="1856578"/>
          <a:ext cx="175898" cy="659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9619"/>
              </a:lnTo>
              <a:lnTo>
                <a:pt x="175898" y="6596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73A544-0121-4232-9383-59647E34EA0D}">
      <dsp:nvSpPr>
        <dsp:cNvPr id="0" name=""/>
        <dsp:cNvSpPr/>
      </dsp:nvSpPr>
      <dsp:spPr>
        <a:xfrm>
          <a:off x="2552060" y="2076451"/>
          <a:ext cx="1407189" cy="879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Registro de comportamientos</a:t>
          </a:r>
          <a:endParaRPr lang="es-CO" sz="1400" kern="1200" dirty="0"/>
        </a:p>
      </dsp:txBody>
      <dsp:txXfrm>
        <a:off x="2577819" y="2102210"/>
        <a:ext cx="1355671" cy="827975"/>
      </dsp:txXfrm>
    </dsp:sp>
    <dsp:sp modelId="{75E98DBD-6141-4E7C-9D33-4B87AB04CD55}">
      <dsp:nvSpPr>
        <dsp:cNvPr id="0" name=""/>
        <dsp:cNvSpPr/>
      </dsp:nvSpPr>
      <dsp:spPr>
        <a:xfrm>
          <a:off x="2376162" y="1856578"/>
          <a:ext cx="175898" cy="1758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8986"/>
              </a:lnTo>
              <a:lnTo>
                <a:pt x="175898" y="17589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641A6B-6260-46EE-84E9-73EE73CA853D}">
      <dsp:nvSpPr>
        <dsp:cNvPr id="0" name=""/>
        <dsp:cNvSpPr/>
      </dsp:nvSpPr>
      <dsp:spPr>
        <a:xfrm>
          <a:off x="2552060" y="3175817"/>
          <a:ext cx="1407189" cy="879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Epistemología empírico analítica y neo-positivista</a:t>
          </a:r>
          <a:endParaRPr lang="es-CO" sz="1400" kern="1200" dirty="0"/>
        </a:p>
      </dsp:txBody>
      <dsp:txXfrm>
        <a:off x="2577819" y="3201576"/>
        <a:ext cx="1355671" cy="827975"/>
      </dsp:txXfrm>
    </dsp:sp>
    <dsp:sp modelId="{E7C4779B-7B8B-474B-8AD4-2459F961723E}">
      <dsp:nvSpPr>
        <dsp:cNvPr id="0" name=""/>
        <dsp:cNvSpPr/>
      </dsp:nvSpPr>
      <dsp:spPr>
        <a:xfrm>
          <a:off x="4398996" y="977084"/>
          <a:ext cx="1758986" cy="8794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Constructivista</a:t>
          </a:r>
          <a:endParaRPr lang="es-CO" sz="2000" kern="1200" dirty="0"/>
        </a:p>
      </dsp:txBody>
      <dsp:txXfrm>
        <a:off x="4424755" y="1002843"/>
        <a:ext cx="1707468" cy="827975"/>
      </dsp:txXfrm>
    </dsp:sp>
    <dsp:sp modelId="{B0276114-53DC-4038-8F32-D6B1F0A6DECA}">
      <dsp:nvSpPr>
        <dsp:cNvPr id="0" name=""/>
        <dsp:cNvSpPr/>
      </dsp:nvSpPr>
      <dsp:spPr>
        <a:xfrm>
          <a:off x="4574894" y="1856578"/>
          <a:ext cx="175898" cy="659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9619"/>
              </a:lnTo>
              <a:lnTo>
                <a:pt x="175898" y="6596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527A2-1F0F-462D-93DE-3D2496450FBA}">
      <dsp:nvSpPr>
        <dsp:cNvPr id="0" name=""/>
        <dsp:cNvSpPr/>
      </dsp:nvSpPr>
      <dsp:spPr>
        <a:xfrm>
          <a:off x="4750793" y="2076451"/>
          <a:ext cx="1407189" cy="879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Procesos laborales</a:t>
          </a:r>
          <a:endParaRPr lang="es-CO" sz="1400" kern="1200" dirty="0"/>
        </a:p>
      </dsp:txBody>
      <dsp:txXfrm>
        <a:off x="4776552" y="2102210"/>
        <a:ext cx="1355671" cy="827975"/>
      </dsp:txXfrm>
    </dsp:sp>
    <dsp:sp modelId="{D4BE56C6-7784-48C5-AF66-101475656EDF}">
      <dsp:nvSpPr>
        <dsp:cNvPr id="0" name=""/>
        <dsp:cNvSpPr/>
      </dsp:nvSpPr>
      <dsp:spPr>
        <a:xfrm>
          <a:off x="4574894" y="1856578"/>
          <a:ext cx="175898" cy="1758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8986"/>
              </a:lnTo>
              <a:lnTo>
                <a:pt x="175898" y="17589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E3D960-8236-4CBB-A04C-B9667F68E4E9}">
      <dsp:nvSpPr>
        <dsp:cNvPr id="0" name=""/>
        <dsp:cNvSpPr/>
      </dsp:nvSpPr>
      <dsp:spPr>
        <a:xfrm>
          <a:off x="4750793" y="3175817"/>
          <a:ext cx="1407189" cy="879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Epistemología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constructivista</a:t>
          </a:r>
          <a:endParaRPr lang="es-CO" sz="1400" kern="1200" dirty="0"/>
        </a:p>
      </dsp:txBody>
      <dsp:txXfrm>
        <a:off x="4776552" y="3201576"/>
        <a:ext cx="1355671" cy="827975"/>
      </dsp:txXfrm>
    </dsp:sp>
    <dsp:sp modelId="{A8B94C37-181A-4D2C-9799-874D1CD7E4B5}">
      <dsp:nvSpPr>
        <dsp:cNvPr id="0" name=""/>
        <dsp:cNvSpPr/>
      </dsp:nvSpPr>
      <dsp:spPr>
        <a:xfrm>
          <a:off x="6597729" y="977084"/>
          <a:ext cx="1758986" cy="8794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Complejo</a:t>
          </a:r>
          <a:endParaRPr lang="es-CO" sz="2000" kern="1200" dirty="0"/>
        </a:p>
      </dsp:txBody>
      <dsp:txXfrm>
        <a:off x="6623488" y="1002843"/>
        <a:ext cx="1707468" cy="827975"/>
      </dsp:txXfrm>
    </dsp:sp>
    <dsp:sp modelId="{A0D36253-5397-48BC-8E0B-13B9ECCB2CB3}">
      <dsp:nvSpPr>
        <dsp:cNvPr id="0" name=""/>
        <dsp:cNvSpPr/>
      </dsp:nvSpPr>
      <dsp:spPr>
        <a:xfrm>
          <a:off x="6773627" y="1856578"/>
          <a:ext cx="175898" cy="659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9619"/>
              </a:lnTo>
              <a:lnTo>
                <a:pt x="175898" y="6596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E29E1B-DC38-476A-8B74-122BCD2534E5}">
      <dsp:nvSpPr>
        <dsp:cNvPr id="0" name=""/>
        <dsp:cNvSpPr/>
      </dsp:nvSpPr>
      <dsp:spPr>
        <a:xfrm>
          <a:off x="6949526" y="2076451"/>
          <a:ext cx="1407189" cy="879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Análisis de problemas</a:t>
          </a:r>
          <a:endParaRPr lang="es-CO" sz="1400" kern="1200" dirty="0"/>
        </a:p>
      </dsp:txBody>
      <dsp:txXfrm>
        <a:off x="6975285" y="2102210"/>
        <a:ext cx="1355671" cy="827975"/>
      </dsp:txXfrm>
    </dsp:sp>
    <dsp:sp modelId="{5B3FAD99-D28B-4428-8966-4063DEAE2A37}">
      <dsp:nvSpPr>
        <dsp:cNvPr id="0" name=""/>
        <dsp:cNvSpPr/>
      </dsp:nvSpPr>
      <dsp:spPr>
        <a:xfrm>
          <a:off x="6773627" y="1856578"/>
          <a:ext cx="175898" cy="1758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8986"/>
              </a:lnTo>
              <a:lnTo>
                <a:pt x="175898" y="17589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C170DC-521C-4C53-8A1D-486F83FE0450}">
      <dsp:nvSpPr>
        <dsp:cNvPr id="0" name=""/>
        <dsp:cNvSpPr/>
      </dsp:nvSpPr>
      <dsp:spPr>
        <a:xfrm>
          <a:off x="6949526" y="3175817"/>
          <a:ext cx="1407189" cy="879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Epistemología del pensamiento complejo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Persona</a:t>
          </a:r>
          <a:endParaRPr lang="es-CO" sz="1400" kern="1200" dirty="0"/>
        </a:p>
      </dsp:txBody>
      <dsp:txXfrm>
        <a:off x="6975285" y="3201576"/>
        <a:ext cx="1355671" cy="8279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6D393-2044-42EB-80D5-9BBC07479DB9}" type="datetimeFigureOut">
              <a:rPr lang="es-SV" smtClean="0"/>
              <a:t>27/10/2010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2650B-92E5-4625-9BA3-0D364BDE84F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45672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78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778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778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778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778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B2289DD-6C84-44AD-8F0C-B1E1AF40612F}" type="slidenum">
              <a:rPr lang="en-US" sz="1700" smtClean="0"/>
              <a:pPr/>
              <a:t>22</a:t>
            </a:fld>
            <a:endParaRPr lang="en-US" sz="17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2650B-92E5-4625-9BA3-0D364BDE84F5}" type="slidenum">
              <a:rPr lang="es-SV" smtClean="0"/>
              <a:t>36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07645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2650B-92E5-4625-9BA3-0D364BDE84F5}" type="slidenum">
              <a:rPr lang="es-SV" smtClean="0"/>
              <a:t>37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38758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2650B-92E5-4625-9BA3-0D364BDE84F5}" type="slidenum">
              <a:rPr lang="es-SV" smtClean="0"/>
              <a:t>38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18641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53EA-F607-47F3-8699-581F6661E67E}" type="datetimeFigureOut">
              <a:rPr lang="es-ES" smtClean="0"/>
              <a:t>27/10/2010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7FB91-4D5E-4D07-9FED-2A0C566DE9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692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53EA-F607-47F3-8699-581F6661E67E}" type="datetimeFigureOut">
              <a:rPr lang="es-ES" smtClean="0"/>
              <a:t>27/10/2010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7FB91-4D5E-4D07-9FED-2A0C566DE9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19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53EA-F607-47F3-8699-581F6661E67E}" type="datetimeFigureOut">
              <a:rPr lang="es-ES" smtClean="0"/>
              <a:t>27/10/2010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7FB91-4D5E-4D07-9FED-2A0C566DE9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4039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s-CO" noProof="0" dirty="0"/>
          </a:p>
        </p:txBody>
      </p:sp>
    </p:spTree>
    <p:extLst>
      <p:ext uri="{BB962C8B-B14F-4D97-AF65-F5344CB8AC3E}">
        <p14:creationId xmlns:p14="http://schemas.microsoft.com/office/powerpoint/2010/main" val="83688732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53EA-F607-47F3-8699-581F6661E67E}" type="datetimeFigureOut">
              <a:rPr lang="es-ES" smtClean="0"/>
              <a:t>27/10/2010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7FB91-4D5E-4D07-9FED-2A0C566DE9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0632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53EA-F607-47F3-8699-581F6661E67E}" type="datetimeFigureOut">
              <a:rPr lang="es-ES" smtClean="0"/>
              <a:t>27/10/2010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7FB91-4D5E-4D07-9FED-2A0C566DE9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689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53EA-F607-47F3-8699-581F6661E67E}" type="datetimeFigureOut">
              <a:rPr lang="es-ES" smtClean="0"/>
              <a:t>27/10/2010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7FB91-4D5E-4D07-9FED-2A0C566DE9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626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53EA-F607-47F3-8699-581F6661E67E}" type="datetimeFigureOut">
              <a:rPr lang="es-ES" smtClean="0"/>
              <a:t>27/10/2010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7FB91-4D5E-4D07-9FED-2A0C566DE9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8937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53EA-F607-47F3-8699-581F6661E67E}" type="datetimeFigureOut">
              <a:rPr lang="es-ES" smtClean="0"/>
              <a:t>27/10/2010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7FB91-4D5E-4D07-9FED-2A0C566DE9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683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53EA-F607-47F3-8699-581F6661E67E}" type="datetimeFigureOut">
              <a:rPr lang="es-ES" smtClean="0"/>
              <a:t>27/10/2010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7FB91-4D5E-4D07-9FED-2A0C566DE9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1342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53EA-F607-47F3-8699-581F6661E67E}" type="datetimeFigureOut">
              <a:rPr lang="es-ES" smtClean="0"/>
              <a:t>27/10/2010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7FB91-4D5E-4D07-9FED-2A0C566DE9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0865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53EA-F607-47F3-8699-581F6661E67E}" type="datetimeFigureOut">
              <a:rPr lang="es-ES" smtClean="0"/>
              <a:t>27/10/2010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7FB91-4D5E-4D07-9FED-2A0C566DE9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3105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853EA-F607-47F3-8699-581F6661E67E}" type="datetimeFigureOut">
              <a:rPr lang="es-ES" smtClean="0"/>
              <a:t>27/10/2010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7FB91-4D5E-4D07-9FED-2A0C566DE9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869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00_605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5658"/>
            <a:ext cx="8989355" cy="121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28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00100" y="740615"/>
            <a:ext cx="7215238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3200" b="1" dirty="0">
                <a:latin typeface="+mn-lt"/>
              </a:rPr>
              <a:t>ENFOQUE DE LAS COMPETENCIAS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3200" b="1" dirty="0">
              <a:latin typeface="+mn-lt"/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428596" y="1397000"/>
          <a:ext cx="8358246" cy="503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590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roceso alternativo"/>
          <p:cNvSpPr/>
          <p:nvPr/>
        </p:nvSpPr>
        <p:spPr>
          <a:xfrm>
            <a:off x="683568" y="188640"/>
            <a:ext cx="7704855" cy="5328592"/>
          </a:xfrm>
          <a:prstGeom prst="flowChartAlternateProcess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eaLnBrk="0" hangingPunct="0">
              <a:defRPr/>
            </a:pPr>
            <a:r>
              <a:rPr lang="es-ES_tradnl" sz="3200" b="1" dirty="0">
                <a:solidFill>
                  <a:schemeClr val="tx1"/>
                </a:solidFill>
                <a:latin typeface="Verdana" pitchFamily="34" charset="0"/>
              </a:rPr>
              <a:t>5. ¿Cómo es la metodología de la evaluación de competencias?</a:t>
            </a:r>
          </a:p>
        </p:txBody>
      </p:sp>
    </p:spTree>
    <p:extLst>
      <p:ext uri="{BB962C8B-B14F-4D97-AF65-F5344CB8AC3E}">
        <p14:creationId xmlns:p14="http://schemas.microsoft.com/office/powerpoint/2010/main" val="206907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42938" y="773113"/>
            <a:ext cx="8143875" cy="584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CO" sz="3200" dirty="0"/>
              <a:t>Pasos esenciales en la evaluación</a:t>
            </a:r>
          </a:p>
        </p:txBody>
      </p:sp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642938" y="1884363"/>
            <a:ext cx="26431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CO" dirty="0"/>
              <a:t>PASO 1: ¿Qué evaluar? </a:t>
            </a:r>
          </a:p>
        </p:txBody>
      </p:sp>
      <p:sp>
        <p:nvSpPr>
          <p:cNvPr id="4" name="3 Flecha derecha"/>
          <p:cNvSpPr/>
          <p:nvPr/>
        </p:nvSpPr>
        <p:spPr>
          <a:xfrm>
            <a:off x="3500438" y="2170113"/>
            <a:ext cx="1571625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rgbClr val="FFFFFF"/>
              </a:solidFill>
            </a:endParaRP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5429250" y="2787650"/>
            <a:ext cx="3143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CO"/>
              <a:t>Para formar y valorar la idoneidad </a:t>
            </a:r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642938" y="3000375"/>
            <a:ext cx="2143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CO" dirty="0"/>
              <a:t>PASO 2: ¿Para qué evaluar?</a:t>
            </a:r>
          </a:p>
        </p:txBody>
      </p:sp>
      <p:sp>
        <p:nvSpPr>
          <p:cNvPr id="7" name="6 Flecha derecha"/>
          <p:cNvSpPr/>
          <p:nvPr/>
        </p:nvSpPr>
        <p:spPr>
          <a:xfrm>
            <a:off x="3500438" y="3001963"/>
            <a:ext cx="1571625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rgbClr val="FFFFFF"/>
              </a:solidFill>
            </a:endParaRPr>
          </a:p>
        </p:txBody>
      </p:sp>
      <p:sp>
        <p:nvSpPr>
          <p:cNvPr id="8" name="8 CuadroTexto"/>
          <p:cNvSpPr txBox="1">
            <a:spLocks noChangeArrowheads="1"/>
          </p:cNvSpPr>
          <p:nvPr/>
        </p:nvSpPr>
        <p:spPr bwMode="auto">
          <a:xfrm>
            <a:off x="5429250" y="1785938"/>
            <a:ext cx="33575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CO"/>
              <a:t>Saberes de la competencia</a:t>
            </a:r>
          </a:p>
        </p:txBody>
      </p:sp>
      <p:sp>
        <p:nvSpPr>
          <p:cNvPr id="9" name="9 CuadroTexto"/>
          <p:cNvSpPr txBox="1">
            <a:spLocks noChangeArrowheads="1"/>
          </p:cNvSpPr>
          <p:nvPr/>
        </p:nvSpPr>
        <p:spPr bwMode="auto">
          <a:xfrm>
            <a:off x="642938" y="4071938"/>
            <a:ext cx="250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CO"/>
              <a:t>PASO 3: ¿Con qué criterios?</a:t>
            </a:r>
          </a:p>
        </p:txBody>
      </p:sp>
      <p:sp>
        <p:nvSpPr>
          <p:cNvPr id="10" name="9 Flecha derecha"/>
          <p:cNvSpPr/>
          <p:nvPr/>
        </p:nvSpPr>
        <p:spPr>
          <a:xfrm>
            <a:off x="3500438" y="4071938"/>
            <a:ext cx="1571625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rgbClr val="FFFFFF"/>
              </a:solidFill>
            </a:endParaRPr>
          </a:p>
        </p:txBody>
      </p:sp>
      <p:sp>
        <p:nvSpPr>
          <p:cNvPr id="11" name="11 CuadroTexto"/>
          <p:cNvSpPr txBox="1">
            <a:spLocks noChangeArrowheads="1"/>
          </p:cNvSpPr>
          <p:nvPr/>
        </p:nvSpPr>
        <p:spPr bwMode="auto">
          <a:xfrm>
            <a:off x="5429250" y="3884613"/>
            <a:ext cx="30718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CO"/>
              <a:t>Logros esperados en la competencia</a:t>
            </a:r>
          </a:p>
        </p:txBody>
      </p:sp>
      <p:sp>
        <p:nvSpPr>
          <p:cNvPr id="12" name="12 CuadroTexto"/>
          <p:cNvSpPr txBox="1">
            <a:spLocks noChangeArrowheads="1"/>
          </p:cNvSpPr>
          <p:nvPr/>
        </p:nvSpPr>
        <p:spPr bwMode="auto">
          <a:xfrm>
            <a:off x="642938" y="5170488"/>
            <a:ext cx="250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CO" dirty="0"/>
              <a:t>PASO 4: ¿Con qué pruebas?</a:t>
            </a:r>
          </a:p>
        </p:txBody>
      </p:sp>
      <p:sp>
        <p:nvSpPr>
          <p:cNvPr id="13" name="12 Flecha derecha"/>
          <p:cNvSpPr/>
          <p:nvPr/>
        </p:nvSpPr>
        <p:spPr>
          <a:xfrm>
            <a:off x="3500438" y="5286375"/>
            <a:ext cx="1571625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rgbClr val="FFFFFF"/>
              </a:solidFill>
            </a:endParaRPr>
          </a:p>
        </p:txBody>
      </p:sp>
      <p:sp>
        <p:nvSpPr>
          <p:cNvPr id="14" name="14 CuadroTexto"/>
          <p:cNvSpPr txBox="1">
            <a:spLocks noChangeArrowheads="1"/>
          </p:cNvSpPr>
          <p:nvPr/>
        </p:nvSpPr>
        <p:spPr bwMode="auto">
          <a:xfrm>
            <a:off x="5500688" y="5072063"/>
            <a:ext cx="32146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CO"/>
              <a:t>Evidencias concretas de aprendizaje</a:t>
            </a:r>
          </a:p>
        </p:txBody>
      </p:sp>
    </p:spTree>
    <p:extLst>
      <p:ext uri="{BB962C8B-B14F-4D97-AF65-F5344CB8AC3E}">
        <p14:creationId xmlns:p14="http://schemas.microsoft.com/office/powerpoint/2010/main" val="279117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/>
      <p:bldP spid="7" grpId="0" animBg="1"/>
      <p:bldP spid="8" grpId="0"/>
      <p:bldP spid="9" grpId="0"/>
      <p:bldP spid="10" grpId="0" animBg="1"/>
      <p:bldP spid="11" grpId="0"/>
      <p:bldP spid="12" grpId="0"/>
      <p:bldP spid="13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42938" y="500063"/>
            <a:ext cx="8072437" cy="523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CO" sz="2800" dirty="0"/>
              <a:t>El proceso de evaluación paso a paso</a:t>
            </a:r>
          </a:p>
        </p:txBody>
      </p:sp>
      <p:sp>
        <p:nvSpPr>
          <p:cNvPr id="17411" name="2 CuadroTexto"/>
          <p:cNvSpPr txBox="1">
            <a:spLocks noChangeArrowheads="1"/>
          </p:cNvSpPr>
          <p:nvPr/>
        </p:nvSpPr>
        <p:spPr bwMode="auto">
          <a:xfrm>
            <a:off x="571500" y="2786063"/>
            <a:ext cx="26431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CO"/>
              <a:t>PASO 6: ¿En qué momentos evaluar? </a:t>
            </a:r>
          </a:p>
        </p:txBody>
      </p:sp>
      <p:sp>
        <p:nvSpPr>
          <p:cNvPr id="4" name="3 Flecha derecha"/>
          <p:cNvSpPr/>
          <p:nvPr/>
        </p:nvSpPr>
        <p:spPr>
          <a:xfrm>
            <a:off x="3500438" y="1785938"/>
            <a:ext cx="1571625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rgbClr val="FFFFFF"/>
              </a:solidFill>
            </a:endParaRPr>
          </a:p>
        </p:txBody>
      </p:sp>
      <p:sp>
        <p:nvSpPr>
          <p:cNvPr id="17413" name="4 CuadroTexto"/>
          <p:cNvSpPr txBox="1">
            <a:spLocks noChangeArrowheads="1"/>
          </p:cNvSpPr>
          <p:nvPr/>
        </p:nvSpPr>
        <p:spPr bwMode="auto">
          <a:xfrm>
            <a:off x="5429250" y="2644775"/>
            <a:ext cx="3143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CO"/>
              <a:t>Diagnóstico, Formativa, Promoción y Acreditación</a:t>
            </a:r>
          </a:p>
        </p:txBody>
      </p:sp>
      <p:sp>
        <p:nvSpPr>
          <p:cNvPr id="17414" name="5 CuadroTexto"/>
          <p:cNvSpPr txBox="1">
            <a:spLocks noChangeArrowheads="1"/>
          </p:cNvSpPr>
          <p:nvPr/>
        </p:nvSpPr>
        <p:spPr bwMode="auto">
          <a:xfrm>
            <a:off x="642938" y="4027488"/>
            <a:ext cx="24288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CO"/>
              <a:t>PASO 7: ¿Con qué estrategias?</a:t>
            </a:r>
          </a:p>
        </p:txBody>
      </p:sp>
      <p:sp>
        <p:nvSpPr>
          <p:cNvPr id="7" name="6 Flecha derecha"/>
          <p:cNvSpPr/>
          <p:nvPr/>
        </p:nvSpPr>
        <p:spPr>
          <a:xfrm>
            <a:off x="3500438" y="3071813"/>
            <a:ext cx="1571625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rgbClr val="FFFFFF"/>
              </a:solidFill>
            </a:endParaRPr>
          </a:p>
        </p:txBody>
      </p:sp>
      <p:sp>
        <p:nvSpPr>
          <p:cNvPr id="17416" name="8 CuadroTexto"/>
          <p:cNvSpPr txBox="1">
            <a:spLocks noChangeArrowheads="1"/>
          </p:cNvSpPr>
          <p:nvPr/>
        </p:nvSpPr>
        <p:spPr bwMode="auto">
          <a:xfrm>
            <a:off x="5429250" y="1609725"/>
            <a:ext cx="3357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CO"/>
              <a:t>Matrices de evaluación</a:t>
            </a:r>
          </a:p>
        </p:txBody>
      </p:sp>
      <p:sp>
        <p:nvSpPr>
          <p:cNvPr id="11" name="10 Flecha derecha"/>
          <p:cNvSpPr/>
          <p:nvPr/>
        </p:nvSpPr>
        <p:spPr>
          <a:xfrm>
            <a:off x="3500438" y="4286250"/>
            <a:ext cx="1571625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rgbClr val="FFFFFF"/>
              </a:solidFill>
            </a:endParaRPr>
          </a:p>
        </p:txBody>
      </p:sp>
      <p:sp>
        <p:nvSpPr>
          <p:cNvPr id="17418" name="11 CuadroTexto"/>
          <p:cNvSpPr txBox="1">
            <a:spLocks noChangeArrowheads="1"/>
          </p:cNvSpPr>
          <p:nvPr/>
        </p:nvSpPr>
        <p:spPr bwMode="auto">
          <a:xfrm>
            <a:off x="5500688" y="4027488"/>
            <a:ext cx="3286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CO"/>
              <a:t>Pruebas, portafolio, observación, simulaciones, etc.</a:t>
            </a:r>
          </a:p>
        </p:txBody>
      </p:sp>
      <p:sp>
        <p:nvSpPr>
          <p:cNvPr id="17419" name="12 CuadroTexto"/>
          <p:cNvSpPr txBox="1">
            <a:spLocks noChangeArrowheads="1"/>
          </p:cNvSpPr>
          <p:nvPr/>
        </p:nvSpPr>
        <p:spPr bwMode="auto">
          <a:xfrm>
            <a:off x="571500" y="1357313"/>
            <a:ext cx="25003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CO"/>
              <a:t>PASO 5: ¿Cómo determinar el nivel de aprendizaje?</a:t>
            </a:r>
          </a:p>
        </p:txBody>
      </p:sp>
      <p:sp>
        <p:nvSpPr>
          <p:cNvPr id="17420" name="19 CuadroTexto"/>
          <p:cNvSpPr txBox="1">
            <a:spLocks noChangeArrowheads="1"/>
          </p:cNvSpPr>
          <p:nvPr/>
        </p:nvSpPr>
        <p:spPr bwMode="auto">
          <a:xfrm>
            <a:off x="571500" y="5357813"/>
            <a:ext cx="25003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CO"/>
              <a:t>PASO 8: ¿Cómo informar?</a:t>
            </a:r>
          </a:p>
        </p:txBody>
      </p:sp>
      <p:sp>
        <p:nvSpPr>
          <p:cNvPr id="21" name="20 Flecha derecha"/>
          <p:cNvSpPr/>
          <p:nvPr/>
        </p:nvSpPr>
        <p:spPr>
          <a:xfrm>
            <a:off x="3500438" y="5715000"/>
            <a:ext cx="1571625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rgbClr val="FFFFFF"/>
              </a:solidFill>
            </a:endParaRPr>
          </a:p>
        </p:txBody>
      </p:sp>
      <p:sp>
        <p:nvSpPr>
          <p:cNvPr id="17422" name="21 CuadroTexto"/>
          <p:cNvSpPr txBox="1">
            <a:spLocks noChangeArrowheads="1"/>
          </p:cNvSpPr>
          <p:nvPr/>
        </p:nvSpPr>
        <p:spPr bwMode="auto">
          <a:xfrm>
            <a:off x="5500688" y="5372100"/>
            <a:ext cx="3429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CO"/>
              <a:t>Logros, aspectos a mejorar y nivel de aprendizaje</a:t>
            </a:r>
          </a:p>
        </p:txBody>
      </p:sp>
    </p:spTree>
    <p:extLst>
      <p:ext uri="{BB962C8B-B14F-4D97-AF65-F5344CB8AC3E}">
        <p14:creationId xmlns:p14="http://schemas.microsoft.com/office/powerpoint/2010/main" val="1306830643"/>
      </p:ext>
    </p:extLst>
  </p:cSld>
  <p:clrMapOvr>
    <a:masterClrMapping/>
  </p:clrMapOvr>
  <p:transition advTm="62000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isel"/>
          <p:cNvSpPr/>
          <p:nvPr/>
        </p:nvSpPr>
        <p:spPr>
          <a:xfrm>
            <a:off x="0" y="0"/>
            <a:ext cx="9144000" cy="6857999"/>
          </a:xfrm>
          <a:prstGeom prst="beve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3200" b="1" dirty="0">
                <a:solidFill>
                  <a:schemeClr val="tx1"/>
                </a:solidFill>
              </a:rPr>
              <a:t>Paso 1:</a:t>
            </a:r>
          </a:p>
          <a:p>
            <a:pPr algn="ctr">
              <a:defRPr/>
            </a:pPr>
            <a:r>
              <a:rPr lang="es-CO" sz="3200" b="1" dirty="0">
                <a:solidFill>
                  <a:schemeClr val="tx1"/>
                </a:solidFill>
              </a:rPr>
              <a:t>¿QUÉ EVALUAR?</a:t>
            </a:r>
          </a:p>
          <a:p>
            <a:pPr algn="ctr">
              <a:defRPr/>
            </a:pPr>
            <a:endParaRPr lang="es-CO" sz="28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s-CO" sz="2800" b="1" dirty="0">
                <a:solidFill>
                  <a:schemeClr val="tx1"/>
                </a:solidFill>
              </a:rPr>
              <a:t>Respuesta: La competencia y sus saberes</a:t>
            </a:r>
          </a:p>
        </p:txBody>
      </p:sp>
    </p:spTree>
    <p:extLst>
      <p:ext uri="{BB962C8B-B14F-4D97-AF65-F5344CB8AC3E}">
        <p14:creationId xmlns:p14="http://schemas.microsoft.com/office/powerpoint/2010/main" val="6530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85" name="Group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996283"/>
              </p:ext>
            </p:extLst>
          </p:nvPr>
        </p:nvGraphicFramePr>
        <p:xfrm>
          <a:off x="381000" y="714375"/>
          <a:ext cx="8359775" cy="5799137"/>
        </p:xfrm>
        <a:graphic>
          <a:graphicData uri="http://schemas.openxmlformats.org/drawingml/2006/table">
            <a:tbl>
              <a:tblPr/>
              <a:tblGrid>
                <a:gridCol w="8359775"/>
              </a:tblGrid>
              <a:tr h="244615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PROBLEMA: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¿Cómo crear proyectos sociales  que resuelvan los problemas de forma sistémica, y que se sostengan en el tiempo afrontando las dificultades, con base en el proyecto ético de vida?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81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Competencia:  </a:t>
                      </a: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Emprendimiento</a:t>
                      </a:r>
                      <a:endParaRPr kumimoji="0" lang="es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3479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Emprender proyectos creativos e innovadores, que contribuyan a identificar, plantear y resolver los problemas sociales y productivos , con base en metodologías sistémicas, que tengan en cuenta el contexto, de acuerdo con un determinado enfoque y metodología de investigación.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516" name="2 CuadroTexto"/>
          <p:cNvSpPr txBox="1">
            <a:spLocks noChangeArrowheads="1"/>
          </p:cNvSpPr>
          <p:nvPr/>
        </p:nvSpPr>
        <p:spPr bwMode="auto">
          <a:xfrm>
            <a:off x="804863" y="142875"/>
            <a:ext cx="7500937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CO">
                <a:latin typeface="Calibri" pitchFamily="34" charset="0"/>
              </a:rPr>
              <a:t>Ejemplo de competencia. Enfoque Complejo</a:t>
            </a:r>
          </a:p>
        </p:txBody>
      </p:sp>
    </p:spTree>
    <p:extLst>
      <p:ext uri="{BB962C8B-B14F-4D97-AF65-F5344CB8AC3E}">
        <p14:creationId xmlns:p14="http://schemas.microsoft.com/office/powerpoint/2010/main" val="1672014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isel"/>
          <p:cNvSpPr/>
          <p:nvPr/>
        </p:nvSpPr>
        <p:spPr>
          <a:xfrm>
            <a:off x="0" y="0"/>
            <a:ext cx="9144000" cy="6857999"/>
          </a:xfrm>
          <a:prstGeom prst="beve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3200" b="1" dirty="0">
                <a:solidFill>
                  <a:schemeClr val="tx1"/>
                </a:solidFill>
              </a:rPr>
              <a:t>Paso 2:</a:t>
            </a:r>
          </a:p>
          <a:p>
            <a:pPr algn="ctr">
              <a:defRPr/>
            </a:pPr>
            <a:r>
              <a:rPr lang="es-CO" sz="3200" b="1" dirty="0">
                <a:solidFill>
                  <a:schemeClr val="tx1"/>
                </a:solidFill>
              </a:rPr>
              <a:t>¿PARA QUÉ EVALUAR?</a:t>
            </a:r>
          </a:p>
          <a:p>
            <a:pPr algn="ctr">
              <a:defRPr/>
            </a:pPr>
            <a:endParaRPr lang="es-CO" sz="28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s-CO" sz="2800" b="1" dirty="0">
                <a:solidFill>
                  <a:schemeClr val="tx1"/>
                </a:solidFill>
              </a:rPr>
              <a:t>Respuesta: Formación integral</a:t>
            </a:r>
          </a:p>
        </p:txBody>
      </p:sp>
    </p:spTree>
    <p:extLst>
      <p:ext uri="{BB962C8B-B14F-4D97-AF65-F5344CB8AC3E}">
        <p14:creationId xmlns:p14="http://schemas.microsoft.com/office/powerpoint/2010/main" val="6649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608560697"/>
              </p:ext>
            </p:extLst>
          </p:nvPr>
        </p:nvGraphicFramePr>
        <p:xfrm>
          <a:off x="2843808" y="260648"/>
          <a:ext cx="6096000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Elipse"/>
          <p:cNvSpPr/>
          <p:nvPr/>
        </p:nvSpPr>
        <p:spPr>
          <a:xfrm>
            <a:off x="179512" y="764703"/>
            <a:ext cx="3024336" cy="149676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000" b="1" dirty="0">
                <a:solidFill>
                  <a:schemeClr val="tx2"/>
                </a:solidFill>
              </a:rPr>
              <a:t>Evaluar la competencia de emprendimiento</a:t>
            </a:r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 rot="5400000">
            <a:off x="975879" y="2416609"/>
            <a:ext cx="1071562" cy="1944215"/>
          </a:xfrm>
          <a:prstGeom prst="upArrow">
            <a:avLst>
              <a:gd name="adj1" fmla="val 50000"/>
              <a:gd name="adj2" fmla="val 53296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wrap="none" anchor="ctr"/>
          <a:lstStyle/>
          <a:p>
            <a:pPr algn="ctr"/>
            <a:r>
              <a:rPr lang="es-CO" sz="2000" dirty="0">
                <a:solidFill>
                  <a:schemeClr val="bg1"/>
                </a:solidFill>
                <a:latin typeface="Calibri" pitchFamily="34" charset="0"/>
              </a:rPr>
              <a:t>para</a:t>
            </a:r>
          </a:p>
        </p:txBody>
      </p:sp>
    </p:spTree>
    <p:extLst>
      <p:ext uri="{BB962C8B-B14F-4D97-AF65-F5344CB8AC3E}">
        <p14:creationId xmlns:p14="http://schemas.microsoft.com/office/powerpoint/2010/main" val="59223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isel"/>
          <p:cNvSpPr/>
          <p:nvPr/>
        </p:nvSpPr>
        <p:spPr>
          <a:xfrm>
            <a:off x="0" y="1"/>
            <a:ext cx="9144000" cy="6858000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O" sz="3200" b="1" dirty="0">
                <a:solidFill>
                  <a:schemeClr val="tx1"/>
                </a:solidFill>
              </a:rPr>
              <a:t>Paso 3: </a:t>
            </a:r>
          </a:p>
          <a:p>
            <a:pPr algn="ctr">
              <a:defRPr/>
            </a:pPr>
            <a:r>
              <a:rPr lang="es-CO" sz="3200" b="1" dirty="0">
                <a:solidFill>
                  <a:schemeClr val="tx1"/>
                </a:solidFill>
              </a:rPr>
              <a:t>¿CON QUÉ CRITERIOS?</a:t>
            </a:r>
          </a:p>
          <a:p>
            <a:pPr algn="ctr">
              <a:defRPr/>
            </a:pPr>
            <a:endParaRPr lang="es-CO" sz="28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s-CO" sz="2800" b="1" dirty="0">
                <a:solidFill>
                  <a:schemeClr val="tx1"/>
                </a:solidFill>
              </a:rPr>
              <a:t>Respuesta: Resultados esperados en la competencia</a:t>
            </a:r>
          </a:p>
        </p:txBody>
      </p:sp>
    </p:spTree>
    <p:extLst>
      <p:ext uri="{BB962C8B-B14F-4D97-AF65-F5344CB8AC3E}">
        <p14:creationId xmlns:p14="http://schemas.microsoft.com/office/powerpoint/2010/main" val="133039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O" dirty="0" smtClean="0">
                <a:solidFill>
                  <a:schemeClr val="tx2">
                    <a:satMod val="200000"/>
                  </a:schemeClr>
                </a:solidFill>
              </a:rPr>
              <a:t>Pautas para establecer los criterios</a:t>
            </a:r>
            <a:endParaRPr lang="es-CO" dirty="0">
              <a:solidFill>
                <a:schemeClr val="tx2">
                  <a:satMod val="200000"/>
                </a:schemeClr>
              </a:solidFill>
            </a:endParaRPr>
          </a:p>
        </p:txBody>
      </p:sp>
      <p:graphicFrame>
        <p:nvGraphicFramePr>
          <p:cNvPr id="4" name="3 Marcador de tabla"/>
          <p:cNvGraphicFramePr>
            <a:graphicFrameLocks noGrp="1"/>
          </p:cNvGraphicFramePr>
          <p:nvPr/>
        </p:nvGraphicFramePr>
        <p:xfrm>
          <a:off x="485775" y="1428750"/>
          <a:ext cx="8229600" cy="4754856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1188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Saberes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Los criterios deben abordar los diferentes saberes de la competencia en lo posible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88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Comparación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Los criterios deben comparar un qué con una condición de referencia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88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Claridad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Los criterios deben ser fácilmente comprensibles y claros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88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Pertinencia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Los criterios deben ser pertinentes al desempeño profesional idóneo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2422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31780" y="692696"/>
            <a:ext cx="3480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 smtClean="0">
                <a:solidFill>
                  <a:srgbClr val="6B4419"/>
                </a:solidFill>
                <a:latin typeface="Optima" pitchFamily="34" charset="0"/>
              </a:rPr>
              <a:t>Evaluación por Competencias</a:t>
            </a:r>
            <a:endParaRPr lang="es-ES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123950" y="415925"/>
            <a:ext cx="7162800" cy="584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s-ES_tradnl" sz="3200" b="1" dirty="0">
                <a:latin typeface="Verdana" pitchFamily="34" charset="0"/>
              </a:rPr>
              <a:t>Índice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71563" y="1352322"/>
            <a:ext cx="74295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AutoNum type="arabicPeriod"/>
            </a:pPr>
            <a:r>
              <a:rPr lang="es-ES_tradnl" sz="2000" b="1" dirty="0">
                <a:latin typeface="Verdana" pitchFamily="34" charset="0"/>
              </a:rPr>
              <a:t>¿Qué es la evaluación de las competencias</a:t>
            </a:r>
            <a:r>
              <a:rPr lang="es-ES_tradnl" sz="2000" b="1" dirty="0" smtClean="0">
                <a:latin typeface="Verdana" pitchFamily="34" charset="0"/>
              </a:rPr>
              <a:t>?</a:t>
            </a:r>
            <a:endParaRPr lang="es-ES_tradnl" sz="2000" b="1" dirty="0">
              <a:latin typeface="Verdana" pitchFamily="34" charset="0"/>
            </a:endParaRPr>
          </a:p>
          <a:p>
            <a:pPr>
              <a:buFontTx/>
              <a:buAutoNum type="arabicPeriod"/>
            </a:pPr>
            <a:r>
              <a:rPr lang="es-ES_tradnl" sz="2000" b="1" dirty="0">
                <a:latin typeface="Verdana" pitchFamily="34" charset="0"/>
              </a:rPr>
              <a:t>¿Cuáles son los principios esenciales en la evaluación de las competencias?</a:t>
            </a:r>
          </a:p>
          <a:p>
            <a:pPr>
              <a:buFontTx/>
              <a:buAutoNum type="arabicPeriod"/>
            </a:pPr>
            <a:endParaRPr lang="es-ES_tradnl" sz="2000" b="1" dirty="0">
              <a:latin typeface="Verdana" pitchFamily="34" charset="0"/>
            </a:endParaRPr>
          </a:p>
          <a:p>
            <a:pPr>
              <a:buFontTx/>
              <a:buAutoNum type="arabicPeriod"/>
            </a:pPr>
            <a:r>
              <a:rPr lang="es-ES_tradnl" sz="2000" b="1" dirty="0">
                <a:latin typeface="Verdana" pitchFamily="34" charset="0"/>
              </a:rPr>
              <a:t>¿Cuáles son los ámbitos de la evaluación de las competencias?</a:t>
            </a:r>
          </a:p>
          <a:p>
            <a:endParaRPr lang="es-ES_tradnl" sz="2000" b="1" dirty="0">
              <a:latin typeface="Verdana" pitchFamily="34" charset="0"/>
            </a:endParaRPr>
          </a:p>
          <a:p>
            <a:r>
              <a:rPr lang="es-ES_tradnl" sz="2000" b="1" dirty="0">
                <a:latin typeface="Verdana" pitchFamily="34" charset="0"/>
              </a:rPr>
              <a:t>4. ¿Qué es lo primero a tener en cuenta para evaluar las competencias?</a:t>
            </a:r>
          </a:p>
          <a:p>
            <a:endParaRPr lang="es-ES_tradnl" sz="2000" b="1" dirty="0">
              <a:latin typeface="Verdana" pitchFamily="34" charset="0"/>
            </a:endParaRPr>
          </a:p>
          <a:p>
            <a:r>
              <a:rPr lang="es-ES_tradnl" sz="2000" b="1" dirty="0">
                <a:latin typeface="Verdana" pitchFamily="34" charset="0"/>
              </a:rPr>
              <a:t>5. ¿Cómo es la metodología de la evaluación de competencias?</a:t>
            </a:r>
          </a:p>
          <a:p>
            <a:endParaRPr lang="es-ES_tradnl" sz="2000" b="1" dirty="0">
              <a:latin typeface="Verdana" pitchFamily="34" charset="0"/>
            </a:endParaRPr>
          </a:p>
          <a:p>
            <a:r>
              <a:rPr lang="es-ES_tradnl" sz="2000" b="1" dirty="0">
                <a:latin typeface="Verdana" pitchFamily="34" charset="0"/>
              </a:rPr>
              <a:t>6. ¿Cómo puedo continuar mi formación en evaluación?</a:t>
            </a:r>
          </a:p>
        </p:txBody>
      </p:sp>
    </p:spTree>
    <p:extLst>
      <p:ext uri="{BB962C8B-B14F-4D97-AF65-F5344CB8AC3E}">
        <p14:creationId xmlns:p14="http://schemas.microsoft.com/office/powerpoint/2010/main" val="112799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/>
          <p:cNvSpPr>
            <a:spLocks noGrp="1"/>
          </p:cNvSpPr>
          <p:nvPr>
            <p:ph type="title"/>
          </p:nvPr>
        </p:nvSpPr>
        <p:spPr>
          <a:xfrm>
            <a:off x="1014413" y="357188"/>
            <a:ext cx="7772400" cy="1143000"/>
          </a:xfrm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s-CO" sz="2800" dirty="0" smtClean="0">
                <a:cs typeface="Arial" pitchFamily="34" charset="0"/>
              </a:rPr>
              <a:t>Ejemplo de </a:t>
            </a:r>
            <a:r>
              <a:rPr lang="es-CO" sz="2800" b="1" u="sng" dirty="0" smtClean="0">
                <a:cs typeface="Arial" pitchFamily="34" charset="0"/>
              </a:rPr>
              <a:t>criterios</a:t>
            </a:r>
            <a:r>
              <a:rPr lang="es-CO" sz="2800" dirty="0" smtClean="0">
                <a:cs typeface="Arial" pitchFamily="34" charset="0"/>
              </a:rPr>
              <a:t> en la competencia de emprendimiento</a:t>
            </a:r>
          </a:p>
        </p:txBody>
      </p:sp>
      <p:sp>
        <p:nvSpPr>
          <p:cNvPr id="26627" name="3 CuadroTexto"/>
          <p:cNvSpPr txBox="1">
            <a:spLocks noChangeArrowheads="1"/>
          </p:cNvSpPr>
          <p:nvPr/>
        </p:nvSpPr>
        <p:spPr bwMode="auto">
          <a:xfrm>
            <a:off x="1000125" y="1881188"/>
            <a:ext cx="7358063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dirty="0"/>
              <a:t>1.1 Tiene retos personales en campo del emprendimiento, los cuales son coherentes con sus valores, las oportunidades del medio y su proyecto ético de vida.</a:t>
            </a:r>
            <a:endParaRPr lang="es-CO" dirty="0"/>
          </a:p>
          <a:p>
            <a:pPr eaLnBrk="1" hangingPunct="1"/>
            <a:r>
              <a:rPr lang="es-ES" dirty="0"/>
              <a:t> </a:t>
            </a:r>
            <a:endParaRPr lang="es-CO" dirty="0"/>
          </a:p>
          <a:p>
            <a:pPr eaLnBrk="1" hangingPunct="1"/>
            <a:r>
              <a:rPr lang="es-ES" dirty="0"/>
              <a:t>1.2 Argumenta de forma clara, coherente y pertinente su idea de proyecto, y sabe ofrecerlo a las personas y organizaciones a través de una estrategia pertinente.</a:t>
            </a:r>
          </a:p>
          <a:p>
            <a:pPr eaLnBrk="1" hangingPunct="1"/>
            <a:endParaRPr lang="es-ES" dirty="0"/>
          </a:p>
          <a:p>
            <a:pPr eaLnBrk="1" hangingPunct="1"/>
            <a:r>
              <a:rPr lang="es-ES" dirty="0"/>
              <a:t>1.3 Crea o adapta un proyecto de emprendimiento en el campo social </a:t>
            </a:r>
            <a:r>
              <a:rPr lang="es-ES" dirty="0" smtClean="0"/>
              <a:t>cuyas </a:t>
            </a:r>
            <a:r>
              <a:rPr lang="es-ES" dirty="0"/>
              <a:t>metas, estrategias y planificación de recursos son coherentes entre sí, y responden a un reto o problema.</a:t>
            </a:r>
            <a:endParaRPr lang="es-CO" dirty="0"/>
          </a:p>
          <a:p>
            <a:pPr eaLnBrk="1" hangingPunct="1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7876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isel"/>
          <p:cNvSpPr/>
          <p:nvPr/>
        </p:nvSpPr>
        <p:spPr>
          <a:xfrm>
            <a:off x="0" y="0"/>
            <a:ext cx="9144000" cy="6857999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O" sz="3200" b="1" dirty="0">
                <a:solidFill>
                  <a:schemeClr val="tx1"/>
                </a:solidFill>
              </a:rPr>
              <a:t>Paso 4: </a:t>
            </a:r>
          </a:p>
          <a:p>
            <a:pPr algn="ctr">
              <a:defRPr/>
            </a:pPr>
            <a:r>
              <a:rPr lang="es-CO" sz="3200" b="1" dirty="0">
                <a:solidFill>
                  <a:schemeClr val="tx1"/>
                </a:solidFill>
              </a:rPr>
              <a:t>¿CON QUÉ EVIDENCIAS?</a:t>
            </a:r>
          </a:p>
          <a:p>
            <a:pPr algn="ctr">
              <a:defRPr/>
            </a:pPr>
            <a:endParaRPr lang="es-CO" sz="28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s-CO" sz="2800" b="1" dirty="0">
                <a:solidFill>
                  <a:schemeClr val="tx1"/>
                </a:solidFill>
              </a:rPr>
              <a:t>Respuesta: Pruebas concretas de aprendizaje que presentan los estudiantes</a:t>
            </a:r>
          </a:p>
        </p:txBody>
      </p:sp>
    </p:spTree>
    <p:extLst>
      <p:ext uri="{BB962C8B-B14F-4D97-AF65-F5344CB8AC3E}">
        <p14:creationId xmlns:p14="http://schemas.microsoft.com/office/powerpoint/2010/main" val="101757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idx="1"/>
          </p:nvPr>
        </p:nvSpPr>
        <p:spPr>
          <a:xfrm>
            <a:off x="827088" y="831850"/>
            <a:ext cx="7888287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s-ES" sz="240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s-ES" sz="240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s-ES" sz="2400" smtClean="0"/>
              <a:t>¿Por qué son valiosas?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s-MX" sz="2400" smtClean="0"/>
          </a:p>
          <a:p>
            <a:pPr marL="968375" lvl="1" indent="-514350" eaLnBrk="1" fontAlgn="auto" hangingPunct="1">
              <a:lnSpc>
                <a:spcPct val="90000"/>
              </a:lnSpc>
              <a:spcAft>
                <a:spcPts val="0"/>
              </a:spcAft>
              <a:buFont typeface="Consolas" pitchFamily="49" charset="0"/>
              <a:buAutoNum type="arabicPeriod"/>
              <a:defRPr/>
            </a:pPr>
            <a:r>
              <a:rPr lang="es-MX" smtClean="0"/>
              <a:t>Son pruebas que presentan los estudiantes  para demostrar sus competencias</a:t>
            </a:r>
          </a:p>
          <a:p>
            <a:pPr marL="968375" lvl="1" indent="-514350" eaLnBrk="1" fontAlgn="auto" hangingPunct="1">
              <a:lnSpc>
                <a:spcPct val="90000"/>
              </a:lnSpc>
              <a:spcAft>
                <a:spcPts val="0"/>
              </a:spcAft>
              <a:buFont typeface="Consolas" pitchFamily="49" charset="0"/>
              <a:buAutoNum type="arabicPeriod"/>
              <a:defRPr/>
            </a:pPr>
            <a:r>
              <a:rPr lang="es-MX" smtClean="0"/>
              <a:t>Permiten valorar los criterios</a:t>
            </a:r>
          </a:p>
          <a:p>
            <a:pPr marL="968375" lvl="1" indent="-514350" eaLnBrk="1" fontAlgn="auto" hangingPunct="1">
              <a:lnSpc>
                <a:spcPct val="90000"/>
              </a:lnSpc>
              <a:spcAft>
                <a:spcPts val="0"/>
              </a:spcAft>
              <a:buFont typeface="Consolas" pitchFamily="49" charset="0"/>
              <a:buAutoNum type="arabicPeriod"/>
              <a:defRPr/>
            </a:pPr>
            <a:r>
              <a:rPr lang="es-MX" smtClean="0"/>
              <a:t>Permiten organizar el proceso de aprendizaje</a:t>
            </a:r>
          </a:p>
          <a:p>
            <a:pPr marL="968375" lvl="1" indent="-514350" eaLnBrk="1" fontAlgn="auto" hangingPunct="1">
              <a:lnSpc>
                <a:spcPct val="90000"/>
              </a:lnSpc>
              <a:spcAft>
                <a:spcPts val="0"/>
              </a:spcAft>
              <a:buFont typeface="Consolas" pitchFamily="49" charset="0"/>
              <a:buAutoNum type="arabicPeriod"/>
              <a:defRPr/>
            </a:pPr>
            <a:r>
              <a:rPr lang="es-MX" smtClean="0"/>
              <a:t>Dan claridad a los estudiantes frente a cómo deben demostrar su aprendizaje</a:t>
            </a:r>
          </a:p>
          <a:p>
            <a:pPr marL="968375" lvl="1" indent="-514350" eaLnBrk="1" fontAlgn="auto" hangingPunct="1">
              <a:lnSpc>
                <a:spcPct val="90000"/>
              </a:lnSpc>
              <a:spcAft>
                <a:spcPts val="0"/>
              </a:spcAft>
              <a:buFont typeface="Consolas" pitchFamily="49" charset="0"/>
              <a:buAutoNum type="arabicPeriod"/>
              <a:defRPr/>
            </a:pPr>
            <a:r>
              <a:rPr lang="es-MX" smtClean="0"/>
              <a:t>Permiten documentar el aprendizaje de los estudiantes a través de un portafolio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928688" y="717550"/>
            <a:ext cx="80010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s-MX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Evidencias</a:t>
            </a:r>
            <a:endParaRPr lang="es-ES" sz="44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29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Título"/>
          <p:cNvSpPr>
            <a:spLocks noGrp="1"/>
          </p:cNvSpPr>
          <p:nvPr>
            <p:ph type="title"/>
          </p:nvPr>
        </p:nvSpPr>
        <p:spPr>
          <a:xfrm>
            <a:off x="457200" y="-214313"/>
            <a:ext cx="8229600" cy="1143001"/>
          </a:xfrm>
        </p:spPr>
        <p:txBody>
          <a:bodyPr/>
          <a:lstStyle/>
          <a:p>
            <a:pPr eaLnBrk="1" hangingPunct="1"/>
            <a:r>
              <a:rPr lang="es-CO" smtClean="0">
                <a:solidFill>
                  <a:srgbClr val="FF0000"/>
                </a:solidFill>
              </a:rPr>
              <a:t>Tipos de evidencias</a:t>
            </a:r>
          </a:p>
        </p:txBody>
      </p:sp>
      <p:graphicFrame>
        <p:nvGraphicFramePr>
          <p:cNvPr id="4" name="3 Marcador de tabla"/>
          <p:cNvGraphicFramePr>
            <a:graphicFrameLocks noGrp="1"/>
          </p:cNvGraphicFramePr>
          <p:nvPr/>
        </p:nvGraphicFramePr>
        <p:xfrm>
          <a:off x="457200" y="714375"/>
          <a:ext cx="8229600" cy="6004510"/>
        </p:xfrm>
        <a:graphic>
          <a:graphicData uri="http://schemas.openxmlformats.org/drawingml/2006/table">
            <a:tbl>
              <a:tblPr/>
              <a:tblGrid>
                <a:gridCol w="3114668"/>
                <a:gridCol w="5114932"/>
              </a:tblGrid>
              <a:tr h="457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</a:rPr>
                        <a:t>Tipo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B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</a:rPr>
                        <a:t>Ejemplos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B6FF"/>
                    </a:solidFill>
                  </a:tcPr>
                </a:tc>
              </a:tr>
              <a:tr h="1310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Evidencia de CONOCIMIENTO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-Pruebas escritas abiertas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-Pruebas escritas cerradas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-Pruebas orales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-Ensayos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1005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Evidencias de HACER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-Audios y videos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-Testimonios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-Registro de observaciones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1310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Evidencias del SER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-Registro de actitudes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-Pruebas de actitudes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-Autovaloración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-Sociodramas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19200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Evidencias de PRODUCTO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-Documentos de productos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-Proyectos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-Informes finales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-Objetos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-Creaciones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-Servicios prestados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4289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isel"/>
          <p:cNvSpPr/>
          <p:nvPr/>
        </p:nvSpPr>
        <p:spPr>
          <a:xfrm>
            <a:off x="0" y="0"/>
            <a:ext cx="9144000" cy="6857999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O" sz="3200" b="1" dirty="0">
                <a:solidFill>
                  <a:schemeClr val="tx1"/>
                </a:solidFill>
              </a:rPr>
              <a:t>Paso 5: </a:t>
            </a:r>
          </a:p>
          <a:p>
            <a:pPr algn="ctr">
              <a:defRPr/>
            </a:pPr>
            <a:r>
              <a:rPr lang="es-CO" sz="3200" b="1" dirty="0">
                <a:solidFill>
                  <a:schemeClr val="tx1"/>
                </a:solidFill>
              </a:rPr>
              <a:t>¿CÓMO DETERMINAR EL NIVEL DE APRENDIZAJE?</a:t>
            </a:r>
          </a:p>
          <a:p>
            <a:pPr algn="ctr">
              <a:defRPr/>
            </a:pPr>
            <a:endParaRPr lang="es-CO" sz="28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s-CO" sz="2800" b="1" dirty="0">
                <a:solidFill>
                  <a:schemeClr val="tx1"/>
                </a:solidFill>
              </a:rPr>
              <a:t>Respuesta: Mediante matrices de evaluación</a:t>
            </a:r>
          </a:p>
        </p:txBody>
      </p:sp>
    </p:spTree>
    <p:extLst>
      <p:ext uri="{BB962C8B-B14F-4D97-AF65-F5344CB8AC3E}">
        <p14:creationId xmlns:p14="http://schemas.microsoft.com/office/powerpoint/2010/main" val="220022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Título"/>
          <p:cNvSpPr>
            <a:spLocks noGrp="1"/>
          </p:cNvSpPr>
          <p:nvPr>
            <p:ph type="title"/>
          </p:nvPr>
        </p:nvSpPr>
        <p:spPr>
          <a:xfrm>
            <a:off x="485775" y="414338"/>
            <a:ext cx="8229600" cy="1143000"/>
          </a:xfrm>
        </p:spPr>
        <p:txBody>
          <a:bodyPr/>
          <a:lstStyle/>
          <a:p>
            <a:pPr eaLnBrk="1" hangingPunct="1"/>
            <a:r>
              <a:rPr lang="es-CO" sz="3200" b="1" smtClean="0"/>
              <a:t>Componentes de las Matrices de evaluación</a:t>
            </a:r>
          </a:p>
        </p:txBody>
      </p:sp>
      <p:graphicFrame>
        <p:nvGraphicFramePr>
          <p:cNvPr id="35867" name="Group 27"/>
          <p:cNvGraphicFramePr>
            <a:graphicFrameLocks noGrp="1"/>
          </p:cNvGraphicFramePr>
          <p:nvPr>
            <p:ph type="tbl" idx="1"/>
          </p:nvPr>
        </p:nvGraphicFramePr>
        <p:xfrm>
          <a:off x="485775" y="1571625"/>
          <a:ext cx="8229600" cy="4572000"/>
        </p:xfrm>
        <a:graphic>
          <a:graphicData uri="http://schemas.openxmlformats.org/drawingml/2006/table">
            <a:tbl>
              <a:tblPr/>
              <a:tblGrid>
                <a:gridCol w="3186113"/>
                <a:gridCol w="5043487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Componente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Descripción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s-C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Competencia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Es la competencia a evaluar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2. Criterios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Son los criterios que se tendrán en cuenta en el proceso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3. Evidencias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Son las pruebas a tener en cuenta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4. Niveles de logro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Dan cuenta de niveles de aprendizaje por criterio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5. Puntos o porcentaje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Indican la cuantificación de cada criterio y de cada nivel de logro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45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isel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O" sz="3200" b="1" dirty="0">
                <a:solidFill>
                  <a:schemeClr val="tx1"/>
                </a:solidFill>
              </a:rPr>
              <a:t>Paso 6: </a:t>
            </a:r>
          </a:p>
          <a:p>
            <a:pPr algn="ctr">
              <a:defRPr/>
            </a:pPr>
            <a:r>
              <a:rPr lang="es-CO" sz="3200" b="1" dirty="0">
                <a:solidFill>
                  <a:schemeClr val="tx1"/>
                </a:solidFill>
              </a:rPr>
              <a:t>¿EN QUÉ MOMENTOS SE EVALÚA?</a:t>
            </a:r>
          </a:p>
          <a:p>
            <a:pPr algn="ctr">
              <a:defRPr/>
            </a:pPr>
            <a:endParaRPr lang="es-CO" sz="28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s-CO" sz="2800" b="1" dirty="0">
                <a:solidFill>
                  <a:schemeClr val="tx1"/>
                </a:solidFill>
              </a:rPr>
              <a:t>Respuesta: Al inicio, durante y al final del proceso</a:t>
            </a:r>
          </a:p>
        </p:txBody>
      </p:sp>
    </p:spTree>
    <p:extLst>
      <p:ext uri="{BB962C8B-B14F-4D97-AF65-F5344CB8AC3E}">
        <p14:creationId xmlns:p14="http://schemas.microsoft.com/office/powerpoint/2010/main" val="332686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Título"/>
          <p:cNvSpPr>
            <a:spLocks noGrp="1"/>
          </p:cNvSpPr>
          <p:nvPr>
            <p:ph type="title"/>
          </p:nvPr>
        </p:nvSpPr>
        <p:spPr>
          <a:xfrm>
            <a:off x="457200" y="-142875"/>
            <a:ext cx="8229600" cy="1143000"/>
          </a:xfrm>
        </p:spPr>
        <p:txBody>
          <a:bodyPr/>
          <a:lstStyle/>
          <a:p>
            <a:pPr eaLnBrk="1" hangingPunct="1"/>
            <a:r>
              <a:rPr lang="es-CO" sz="3200" smtClean="0">
                <a:solidFill>
                  <a:srgbClr val="FF0000"/>
                </a:solidFill>
              </a:rPr>
              <a:t>Momentos de la EVALUACIÓN</a:t>
            </a:r>
          </a:p>
        </p:txBody>
      </p:sp>
      <p:graphicFrame>
        <p:nvGraphicFramePr>
          <p:cNvPr id="33817" name="Group 25"/>
          <p:cNvGraphicFramePr>
            <a:graphicFrameLocks noGrp="1"/>
          </p:cNvGraphicFramePr>
          <p:nvPr>
            <p:ph type="tbl" idx="1"/>
          </p:nvPr>
        </p:nvGraphicFramePr>
        <p:xfrm>
          <a:off x="395288" y="714375"/>
          <a:ext cx="8605837" cy="5943600"/>
        </p:xfrm>
        <a:graphic>
          <a:graphicData uri="http://schemas.openxmlformats.org/drawingml/2006/table">
            <a:tbl>
              <a:tblPr/>
              <a:tblGrid>
                <a:gridCol w="2668867"/>
                <a:gridCol w="593697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Tipo de evaluación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Características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Al inicio: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DIAGNÓSTICO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-Evalúa saberes previos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-Se pueden acreditar competencias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Durante: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FORMATIVA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Se da en las actividades de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aprendizaje con base en evidencias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Al final: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PROMOCIÓN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-Se determina el grado de desarrollo de la competencia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-Se informa al estudiante del aprendizaje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En el egresado: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CERTIFICACIÓN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-Se acredita académicamente la competencia en los estudiantes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-Opcionalmente, se puede certificar la competencia desde un centro externo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8573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Título"/>
          <p:cNvSpPr>
            <a:spLocks noGrp="1"/>
          </p:cNvSpPr>
          <p:nvPr>
            <p:ph type="title"/>
          </p:nvPr>
        </p:nvSpPr>
        <p:spPr>
          <a:xfrm>
            <a:off x="428625" y="71438"/>
            <a:ext cx="8229600" cy="1143000"/>
          </a:xfrm>
        </p:spPr>
        <p:txBody>
          <a:bodyPr/>
          <a:lstStyle/>
          <a:p>
            <a:pPr eaLnBrk="1" hangingPunct="1"/>
            <a:r>
              <a:rPr lang="es-CO" b="1" smtClean="0"/>
              <a:t>Proceso de la evaluación</a:t>
            </a:r>
          </a:p>
        </p:txBody>
      </p:sp>
      <p:graphicFrame>
        <p:nvGraphicFramePr>
          <p:cNvPr id="5" name="4 Marcador de tabla"/>
          <p:cNvGraphicFramePr>
            <a:graphicFrameLocks noGrp="1"/>
          </p:cNvGraphicFramePr>
          <p:nvPr/>
        </p:nvGraphicFramePr>
        <p:xfrm>
          <a:off x="557213" y="1246188"/>
          <a:ext cx="8229600" cy="4968875"/>
        </p:xfrm>
        <a:graphic>
          <a:graphicData uri="http://schemas.openxmlformats.org/drawingml/2006/table">
            <a:tbl>
              <a:tblPr/>
              <a:tblGrid>
                <a:gridCol w="3186113"/>
                <a:gridCol w="5043487"/>
              </a:tblGrid>
              <a:tr h="518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Fase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Características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45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AUTO-VALORACIÓN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-La hace la propia persona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-Es metacognitiva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945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CO-VALORACIÓN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-La hacen los pares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-Es en equipo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1188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HETERO-VALORACIÓN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-La hace el docente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-En ocasiones la hacen expertos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137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INTER-VALORACIÓN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-Integra las anteriores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-Se hace desde diferentes ámbitos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362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isel"/>
          <p:cNvSpPr/>
          <p:nvPr/>
        </p:nvSpPr>
        <p:spPr>
          <a:xfrm>
            <a:off x="0" y="0"/>
            <a:ext cx="9144000" cy="6857999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O" sz="2800" b="1" dirty="0">
                <a:solidFill>
                  <a:schemeClr val="tx1"/>
                </a:solidFill>
              </a:rPr>
              <a:t>Paso 7: </a:t>
            </a:r>
          </a:p>
          <a:p>
            <a:pPr algn="ctr">
              <a:defRPr/>
            </a:pPr>
            <a:r>
              <a:rPr lang="es-CO" sz="2800" b="1" dirty="0">
                <a:solidFill>
                  <a:schemeClr val="tx1"/>
                </a:solidFill>
              </a:rPr>
              <a:t>¿CON QUÉ ESTRATEGIAS  EVALÚAR?</a:t>
            </a:r>
          </a:p>
          <a:p>
            <a:pPr algn="ctr">
              <a:defRPr/>
            </a:pPr>
            <a:endParaRPr lang="es-CO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s-CO" b="1" dirty="0">
                <a:solidFill>
                  <a:schemeClr val="tx1"/>
                </a:solidFill>
              </a:rPr>
              <a:t>Respuesta: Con diversas estrategias, como pruebas, portafolio, etc.</a:t>
            </a:r>
          </a:p>
        </p:txBody>
      </p:sp>
    </p:spTree>
    <p:extLst>
      <p:ext uri="{BB962C8B-B14F-4D97-AF65-F5344CB8AC3E}">
        <p14:creationId xmlns:p14="http://schemas.microsoft.com/office/powerpoint/2010/main" val="347787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roceso alternativo"/>
          <p:cNvSpPr/>
          <p:nvPr/>
        </p:nvSpPr>
        <p:spPr>
          <a:xfrm>
            <a:off x="2627784" y="815008"/>
            <a:ext cx="6000750" cy="5112568"/>
          </a:xfrm>
          <a:prstGeom prst="flowChartAlternateProcess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4800" b="1" dirty="0">
                <a:solidFill>
                  <a:schemeClr val="tx1"/>
                </a:solidFill>
              </a:rPr>
              <a:t>1. ¿Qué es la evaluación de las competencias?</a:t>
            </a:r>
          </a:p>
        </p:txBody>
      </p:sp>
    </p:spTree>
    <p:extLst>
      <p:ext uri="{BB962C8B-B14F-4D97-AF65-F5344CB8AC3E}">
        <p14:creationId xmlns:p14="http://schemas.microsoft.com/office/powerpoint/2010/main" val="84849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Rectángulo"/>
          <p:cNvSpPr>
            <a:spLocks noChangeArrowheads="1"/>
          </p:cNvSpPr>
          <p:nvPr/>
        </p:nvSpPr>
        <p:spPr bwMode="auto">
          <a:xfrm>
            <a:off x="2143125" y="390525"/>
            <a:ext cx="5572125" cy="64611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s-ES" sz="3600" b="1"/>
              <a:t>Estrategias de evaluación</a:t>
            </a:r>
            <a:endParaRPr lang="es-CO" sz="3600" b="1"/>
          </a:p>
        </p:txBody>
      </p:sp>
      <p:graphicFrame>
        <p:nvGraphicFramePr>
          <p:cNvPr id="4" name="3 Diagrama"/>
          <p:cNvGraphicFramePr/>
          <p:nvPr/>
        </p:nvGraphicFramePr>
        <p:xfrm>
          <a:off x="428596" y="1285860"/>
          <a:ext cx="8429684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683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isel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800" b="1" dirty="0">
                <a:solidFill>
                  <a:schemeClr val="tx1"/>
                </a:solidFill>
              </a:rPr>
              <a:t>PASO 8: </a:t>
            </a:r>
          </a:p>
          <a:p>
            <a:pPr algn="ctr">
              <a:defRPr/>
            </a:pPr>
            <a:r>
              <a:rPr lang="es-CO" sz="2800" b="1" dirty="0">
                <a:solidFill>
                  <a:schemeClr val="tx1"/>
                </a:solidFill>
              </a:rPr>
              <a:t>¿CÓMO INFORMAR?</a:t>
            </a:r>
          </a:p>
          <a:p>
            <a:pPr algn="ctr">
              <a:defRPr/>
            </a:pPr>
            <a:endParaRPr lang="es-CO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s-CO" b="1" dirty="0">
                <a:solidFill>
                  <a:schemeClr val="tx1"/>
                </a:solidFill>
              </a:rPr>
              <a:t>Respuesta: Se retroalimenta con base en el nivel de aprendizaje alcanzado, los logros y los aspectos a mejorar</a:t>
            </a:r>
          </a:p>
        </p:txBody>
      </p:sp>
    </p:spTree>
    <p:extLst>
      <p:ext uri="{BB962C8B-B14F-4D97-AF65-F5344CB8AC3E}">
        <p14:creationId xmlns:p14="http://schemas.microsoft.com/office/powerpoint/2010/main" val="50336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5775" y="357188"/>
            <a:ext cx="8229600" cy="1143000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O" sz="3600" b="1" dirty="0" smtClean="0"/>
              <a:t>Ejemplo</a:t>
            </a:r>
            <a:br>
              <a:rPr lang="es-CO" sz="3600" b="1" dirty="0" smtClean="0"/>
            </a:br>
            <a:r>
              <a:rPr lang="es-CO" sz="3600" b="1" dirty="0" smtClean="0"/>
              <a:t>Competencia de emprendimiento</a:t>
            </a:r>
            <a:endParaRPr lang="es-CO" b="1" dirty="0" smtClean="0"/>
          </a:p>
        </p:txBody>
      </p:sp>
      <p:graphicFrame>
        <p:nvGraphicFramePr>
          <p:cNvPr id="4" name="3 Marcador de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948361"/>
              </p:ext>
            </p:extLst>
          </p:nvPr>
        </p:nvGraphicFramePr>
        <p:xfrm>
          <a:off x="485775" y="1785938"/>
          <a:ext cx="8229600" cy="4541837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518196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orbel" pitchFamily="34" charset="0"/>
                        </a:rPr>
                        <a:t>Estudiante: JOSE ENRIQUE GUERRERO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86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9449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NIVEL DE APRENDIZAJE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LOGROS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ASPECTOS A MEJORAR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78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Nivel IV de la competencia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Porcentaje de logro: 80%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Nota: 8.0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Proyecto creativo de emprendimiento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Planear de forma más organizada los recursos del proyecto de emprendimiento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1327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ChangeArrowheads="1"/>
          </p:cNvSpPr>
          <p:nvPr/>
        </p:nvSpPr>
        <p:spPr bwMode="auto">
          <a:xfrm>
            <a:off x="533400" y="568325"/>
            <a:ext cx="8229600" cy="6461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MX" sz="3600" b="1">
                <a:latin typeface="Verdana" pitchFamily="34" charset="0"/>
              </a:rPr>
              <a:t>Sugerencias de tareas</a:t>
            </a:r>
          </a:p>
        </p:txBody>
      </p:sp>
      <p:sp>
        <p:nvSpPr>
          <p:cNvPr id="45061" name="6 CuadroTexto"/>
          <p:cNvSpPr txBox="1">
            <a:spLocks noChangeArrowheads="1"/>
          </p:cNvSpPr>
          <p:nvPr/>
        </p:nvSpPr>
        <p:spPr bwMode="auto">
          <a:xfrm>
            <a:off x="914400" y="1606550"/>
            <a:ext cx="7696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Consolas" pitchFamily="49" charset="0"/>
              <a:buAutoNum type="arabicPeriod"/>
            </a:pPr>
            <a:r>
              <a:rPr lang="es-MX" dirty="0"/>
              <a:t>Revise sus notas y reflexione sobre ellas. Esto le permitirá mejorar su comprensión. </a:t>
            </a:r>
          </a:p>
          <a:p>
            <a:pPr eaLnBrk="1" hangingPunct="1">
              <a:buFont typeface="Consolas" pitchFamily="49" charset="0"/>
              <a:buAutoNum type="arabicPeriod"/>
            </a:pPr>
            <a:endParaRPr lang="es-MX" dirty="0"/>
          </a:p>
          <a:p>
            <a:pPr eaLnBrk="1" hangingPunct="1">
              <a:buFont typeface="Consolas" pitchFamily="49" charset="0"/>
              <a:buAutoNum type="arabicPeriod"/>
            </a:pPr>
            <a:r>
              <a:rPr lang="es-MX" dirty="0"/>
              <a:t>Se sugiere realizar una matriz de evaluación de competencias para una unidad de aprendizaje. Esto puede ser en equipo.</a:t>
            </a:r>
          </a:p>
          <a:p>
            <a:pPr eaLnBrk="1" hangingPunct="1">
              <a:buFont typeface="Consolas" pitchFamily="49" charset="0"/>
              <a:buAutoNum type="arabicPeriod"/>
            </a:pPr>
            <a:endParaRPr lang="es-MX" dirty="0"/>
          </a:p>
          <a:p>
            <a:pPr eaLnBrk="1" hangingPunct="1">
              <a:buFont typeface="Consolas" pitchFamily="49" charset="0"/>
              <a:buAutoNum type="arabicPeriod"/>
            </a:pPr>
            <a:r>
              <a:rPr lang="es-MX" dirty="0"/>
              <a:t>Consulte los libros de referencia en cada uno de los temas para tener una mayor profundidad. </a:t>
            </a:r>
          </a:p>
          <a:p>
            <a:pPr eaLnBrk="1" hangingPunct="1">
              <a:buFont typeface="Consolas" pitchFamily="49" charset="0"/>
              <a:buAutoNum type="arabicPeriod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0723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roceso alternativo"/>
          <p:cNvSpPr/>
          <p:nvPr/>
        </p:nvSpPr>
        <p:spPr>
          <a:xfrm>
            <a:off x="755575" y="260648"/>
            <a:ext cx="7488831" cy="5616624"/>
          </a:xfrm>
          <a:prstGeom prst="flowChartAlternateProcess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eaLnBrk="0" hangingPunct="0">
              <a:defRPr/>
            </a:pPr>
            <a:r>
              <a:rPr lang="es-ES_tradnl" sz="3200" b="1" dirty="0">
                <a:solidFill>
                  <a:schemeClr val="tx1"/>
                </a:solidFill>
                <a:latin typeface="Verdana" pitchFamily="34" charset="0"/>
              </a:rPr>
              <a:t>2. ¿Cuáles son </a:t>
            </a:r>
            <a:r>
              <a:rPr lang="es-ES_tradnl" sz="3200" b="1" dirty="0" smtClean="0">
                <a:solidFill>
                  <a:schemeClr val="tx1"/>
                </a:solidFill>
                <a:latin typeface="Verdana" pitchFamily="34" charset="0"/>
              </a:rPr>
              <a:t>las competencias que todo educador debe de tener?</a:t>
            </a:r>
            <a:endParaRPr lang="es-ES_tradnl" sz="3200" b="1" dirty="0">
              <a:solidFill>
                <a:schemeClr val="tx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39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/>
          <p:cNvSpPr>
            <a:spLocks noGrp="1"/>
          </p:cNvSpPr>
          <p:nvPr>
            <p:ph type="title"/>
          </p:nvPr>
        </p:nvSpPr>
        <p:spPr>
          <a:xfrm>
            <a:off x="1014413" y="357188"/>
            <a:ext cx="7772400" cy="1143000"/>
          </a:xfrm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SV" sz="2800" dirty="0"/>
              <a:t>Laura Frade</a:t>
            </a:r>
            <a:endParaRPr lang="es-CO" sz="2800" dirty="0" smtClean="0">
              <a:cs typeface="Arial" pitchFamily="34" charset="0"/>
            </a:endParaRPr>
          </a:p>
        </p:txBody>
      </p:sp>
      <p:sp>
        <p:nvSpPr>
          <p:cNvPr id="26627" name="3 CuadroTexto"/>
          <p:cNvSpPr txBox="1">
            <a:spLocks noChangeArrowheads="1"/>
          </p:cNvSpPr>
          <p:nvPr/>
        </p:nvSpPr>
        <p:spPr bwMode="auto">
          <a:xfrm>
            <a:off x="1000125" y="1881188"/>
            <a:ext cx="753231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s-SV" sz="3200" dirty="0" smtClean="0"/>
              <a:t>Define </a:t>
            </a:r>
            <a:r>
              <a:rPr lang="es-SV" sz="3200" dirty="0"/>
              <a:t>las competencias de todo educador desde la perspectiva de las inteligencias múltiples, en las que señala que existe una inteligencia mas, la inteligencia educativa, o sea la capacidad para educar a los demás en un momento histórico determinado de manera adecuada a las demandas que se producen en el entorno. Dicha inteligencia cuenta con 8 competencias básicas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75314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1390648826"/>
              </p:ext>
            </p:extLst>
          </p:nvPr>
        </p:nvGraphicFramePr>
        <p:xfrm>
          <a:off x="107504" y="188640"/>
          <a:ext cx="9036496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0199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1665595190"/>
              </p:ext>
            </p:extLst>
          </p:nvPr>
        </p:nvGraphicFramePr>
        <p:xfrm>
          <a:off x="107504" y="188640"/>
          <a:ext cx="9036496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4136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4246700241"/>
              </p:ext>
            </p:extLst>
          </p:nvPr>
        </p:nvGraphicFramePr>
        <p:xfrm>
          <a:off x="107504" y="188640"/>
          <a:ext cx="9036496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2680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4054971770"/>
              </p:ext>
            </p:extLst>
          </p:nvPr>
        </p:nvGraphicFramePr>
        <p:xfrm>
          <a:off x="107504" y="188640"/>
          <a:ext cx="9036496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433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051720" y="420522"/>
            <a:ext cx="5413375" cy="946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lang="es-ES_tradnl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EVALUACIÓN POR COMPETENCIAS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714750" y="1936750"/>
            <a:ext cx="5035550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lnSpc>
                <a:spcPct val="185000"/>
              </a:lnSpc>
              <a:spcBef>
                <a:spcPct val="50000"/>
              </a:spcBef>
              <a:defRPr/>
            </a:pPr>
            <a:r>
              <a:rPr lang="es-ES_tradnl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Es EL PROCESO mediante el cual se recopilan EVIDENCIAS y se realiza un JUICIO o dictamen de esas evidencias teniendo en cuenta CRITERIOS preestablecidos, para dar finalmente una RETROALIMENTACIÓN que busque mejorar la IDONEIDAD.</a:t>
            </a:r>
          </a:p>
        </p:txBody>
      </p:sp>
    </p:spTree>
    <p:extLst>
      <p:ext uri="{BB962C8B-B14F-4D97-AF65-F5344CB8AC3E}">
        <p14:creationId xmlns:p14="http://schemas.microsoft.com/office/powerpoint/2010/main" val="42823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roceso alternativo"/>
          <p:cNvSpPr/>
          <p:nvPr/>
        </p:nvSpPr>
        <p:spPr>
          <a:xfrm>
            <a:off x="755575" y="260648"/>
            <a:ext cx="7488831" cy="5616624"/>
          </a:xfrm>
          <a:prstGeom prst="flowChartAlternateProcess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eaLnBrk="0" hangingPunct="0">
              <a:defRPr/>
            </a:pPr>
            <a:r>
              <a:rPr lang="es-ES_tradnl" sz="3200" b="1" dirty="0">
                <a:solidFill>
                  <a:schemeClr val="tx1"/>
                </a:solidFill>
                <a:latin typeface="Verdana" pitchFamily="34" charset="0"/>
              </a:rPr>
              <a:t>2. ¿Cuáles son los principios esenciales en la evaluación de las competencias?</a:t>
            </a:r>
          </a:p>
        </p:txBody>
      </p:sp>
    </p:spTree>
    <p:extLst>
      <p:ext uri="{BB962C8B-B14F-4D97-AF65-F5344CB8AC3E}">
        <p14:creationId xmlns:p14="http://schemas.microsoft.com/office/powerpoint/2010/main" val="295942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2552091" y="992271"/>
            <a:ext cx="4039818" cy="735616"/>
            <a:chOff x="5856114" y="624848"/>
            <a:chExt cx="4039818" cy="73561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17 Rectángulo redondeado"/>
            <p:cNvSpPr/>
            <p:nvPr/>
          </p:nvSpPr>
          <p:spPr>
            <a:xfrm>
              <a:off x="5856114" y="624848"/>
              <a:ext cx="4039818" cy="735616"/>
            </a:xfrm>
            <a:prstGeom prst="roundRect">
              <a:avLst/>
            </a:prstGeom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18 Rectángulo"/>
            <p:cNvSpPr/>
            <p:nvPr/>
          </p:nvSpPr>
          <p:spPr>
            <a:xfrm>
              <a:off x="5892024" y="660758"/>
              <a:ext cx="3967998" cy="663796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kern="1200" dirty="0" smtClean="0"/>
                <a:t>PRINCIPIO 1: La evaluación de las competencias es un proceso metacognitivo</a:t>
              </a:r>
              <a:endParaRPr lang="es-CO" sz="1600" kern="1200" dirty="0"/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2552091" y="1819839"/>
            <a:ext cx="4039818" cy="735616"/>
            <a:chOff x="5856114" y="1452416"/>
            <a:chExt cx="4039818" cy="73561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15 Rectángulo redondeado"/>
            <p:cNvSpPr/>
            <p:nvPr/>
          </p:nvSpPr>
          <p:spPr>
            <a:xfrm>
              <a:off x="5856114" y="1452416"/>
              <a:ext cx="4039818" cy="735616"/>
            </a:xfrm>
            <a:prstGeom prst="roundRect">
              <a:avLst/>
            </a:prstGeom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16 Rectángulo"/>
            <p:cNvSpPr/>
            <p:nvPr/>
          </p:nvSpPr>
          <p:spPr>
            <a:xfrm>
              <a:off x="5892024" y="1488326"/>
              <a:ext cx="3967998" cy="663796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kern="1200" dirty="0" smtClean="0"/>
                <a:t>PRINCIPIO 2: La evaluación se basa en criterios pertinentes al desempeño en el contexto</a:t>
              </a:r>
              <a:endParaRPr lang="es-CO" sz="1600" kern="1200" dirty="0"/>
            </a:p>
          </p:txBody>
        </p:sp>
      </p:grpSp>
      <p:grpSp>
        <p:nvGrpSpPr>
          <p:cNvPr id="4" name="3 Grupo"/>
          <p:cNvGrpSpPr/>
          <p:nvPr/>
        </p:nvGrpSpPr>
        <p:grpSpPr>
          <a:xfrm>
            <a:off x="2552091" y="2647407"/>
            <a:ext cx="4039818" cy="735616"/>
            <a:chOff x="5856114" y="2279984"/>
            <a:chExt cx="4039818" cy="73561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13 Rectángulo redondeado"/>
            <p:cNvSpPr/>
            <p:nvPr/>
          </p:nvSpPr>
          <p:spPr>
            <a:xfrm>
              <a:off x="5856114" y="2279984"/>
              <a:ext cx="4039818" cy="735616"/>
            </a:xfrm>
            <a:prstGeom prst="roundRect">
              <a:avLst/>
            </a:prstGeom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14 Rectángulo"/>
            <p:cNvSpPr/>
            <p:nvPr/>
          </p:nvSpPr>
          <p:spPr>
            <a:xfrm>
              <a:off x="5892024" y="2315894"/>
              <a:ext cx="3967998" cy="663796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kern="1200" dirty="0" smtClean="0"/>
                <a:t>PRINCIPIO 3: La evaluación busca articular lo cualitativo y lo cuantitativo</a:t>
              </a:r>
              <a:endParaRPr lang="es-CO" sz="1600" kern="1200" dirty="0"/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2552091" y="3474976"/>
            <a:ext cx="4039818" cy="735616"/>
            <a:chOff x="5856114" y="3107553"/>
            <a:chExt cx="4039818" cy="73561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11 Rectángulo redondeado"/>
            <p:cNvSpPr/>
            <p:nvPr/>
          </p:nvSpPr>
          <p:spPr>
            <a:xfrm>
              <a:off x="5856114" y="3107553"/>
              <a:ext cx="4039818" cy="735616"/>
            </a:xfrm>
            <a:prstGeom prst="roundRect">
              <a:avLst/>
            </a:prstGeom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12 Rectángulo"/>
            <p:cNvSpPr/>
            <p:nvPr/>
          </p:nvSpPr>
          <p:spPr>
            <a:xfrm>
              <a:off x="5892024" y="3143463"/>
              <a:ext cx="3967998" cy="663796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kern="1200" dirty="0" smtClean="0"/>
                <a:t>PRINCIPIO 4: La evaluación se centra en los aspectos esenciales del aprendizaje</a:t>
              </a:r>
              <a:endParaRPr lang="es-CO" sz="1600" kern="1200" dirty="0"/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2552091" y="4302544"/>
            <a:ext cx="4039818" cy="735616"/>
            <a:chOff x="5856114" y="3935121"/>
            <a:chExt cx="4039818" cy="73561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9 Rectángulo redondeado"/>
            <p:cNvSpPr/>
            <p:nvPr/>
          </p:nvSpPr>
          <p:spPr>
            <a:xfrm>
              <a:off x="5856114" y="3935121"/>
              <a:ext cx="4039818" cy="735616"/>
            </a:xfrm>
            <a:prstGeom prst="roundRect">
              <a:avLst/>
            </a:prstGeom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5892024" y="3971031"/>
              <a:ext cx="3967998" cy="663796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kern="1200" dirty="0" smtClean="0"/>
                <a:t>PRINCIPIO 4: La retroalimentación motiva al mejoramiento continuo</a:t>
              </a:r>
              <a:endParaRPr lang="es-CO" sz="1600" kern="1200" dirty="0"/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2552091" y="5130112"/>
            <a:ext cx="4039818" cy="735616"/>
            <a:chOff x="5856114" y="4762689"/>
            <a:chExt cx="4039818" cy="73561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7 Rectángulo redondeado"/>
            <p:cNvSpPr/>
            <p:nvPr/>
          </p:nvSpPr>
          <p:spPr>
            <a:xfrm>
              <a:off x="5856114" y="4762689"/>
              <a:ext cx="4039818" cy="735616"/>
            </a:xfrm>
            <a:prstGeom prst="roundRect">
              <a:avLst/>
            </a:prstGeom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5892024" y="4798599"/>
              <a:ext cx="3967998" cy="663796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kern="1200" dirty="0" smtClean="0"/>
                <a:t>PRINCIPIO 5: La evaluación es intersubjetiva, dialógica y tiene control de calidad</a:t>
              </a:r>
              <a:endParaRPr lang="es-CO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5402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roceso alternativo"/>
          <p:cNvSpPr/>
          <p:nvPr/>
        </p:nvSpPr>
        <p:spPr>
          <a:xfrm>
            <a:off x="179512" y="404664"/>
            <a:ext cx="8136904" cy="5472608"/>
          </a:xfrm>
          <a:prstGeom prst="flowChartAlternateProcess">
            <a:avLst/>
          </a:prstGeom>
          <a:scene3d>
            <a:camera prst="perspectiveContrastingRigh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eaLnBrk="0" hangingPunct="0">
              <a:defRPr/>
            </a:pPr>
            <a:r>
              <a:rPr lang="es-ES_tradnl" sz="3200" b="1" dirty="0">
                <a:solidFill>
                  <a:schemeClr val="tx1"/>
                </a:solidFill>
                <a:latin typeface="Verdana" pitchFamily="34" charset="0"/>
              </a:rPr>
              <a:t>3. ¿Cuáles son los ámbitos esenciales de la evaluación de las competencias?</a:t>
            </a:r>
          </a:p>
        </p:txBody>
      </p:sp>
    </p:spTree>
    <p:extLst>
      <p:ext uri="{BB962C8B-B14F-4D97-AF65-F5344CB8AC3E}">
        <p14:creationId xmlns:p14="http://schemas.microsoft.com/office/powerpoint/2010/main" val="328125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285750" y="214313"/>
          <a:ext cx="8643938" cy="64312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6394"/>
                <a:gridCol w="3546231"/>
                <a:gridCol w="2881313"/>
              </a:tblGrid>
              <a:tr h="396220">
                <a:tc gridSpan="3">
                  <a:txBody>
                    <a:bodyPr/>
                    <a:lstStyle/>
                    <a:p>
                      <a:r>
                        <a:rPr lang="es-ES_tradnl" sz="2000" dirty="0" smtClean="0"/>
                        <a:t>Ámbitos esenciales de la evaluación de las competencias</a:t>
                      </a:r>
                      <a:endParaRPr lang="es-CO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8" marB="45718"/>
                </a:tc>
                <a:tc hMerge="1">
                  <a:txBody>
                    <a:bodyPr/>
                    <a:lstStyle/>
                    <a:p>
                      <a:endParaRPr lang="es-CO" sz="2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sz="2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701005"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Ámbito</a:t>
                      </a:r>
                      <a:r>
                        <a:rPr lang="es-CO" sz="2000" baseline="0" dirty="0" smtClean="0"/>
                        <a:t> de la  evaluación</a:t>
                      </a:r>
                      <a:endParaRPr lang="es-CO" sz="2000" b="1" dirty="0"/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Fines</a:t>
                      </a:r>
                      <a:endParaRPr lang="es-CO" sz="2000" b="1" dirty="0"/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Quien la hace</a:t>
                      </a:r>
                      <a:endParaRPr lang="es-CO" sz="2000" b="1" dirty="0"/>
                    </a:p>
                  </a:txBody>
                  <a:tcPr marL="91439" marR="91439" marT="45718" marB="45718"/>
                </a:tc>
              </a:tr>
              <a:tr h="701005"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Docencia</a:t>
                      </a:r>
                      <a:endParaRPr lang="es-CO" sz="2000" dirty="0"/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Determinar los logros en el aprendizaje,</a:t>
                      </a:r>
                      <a:r>
                        <a:rPr lang="es-CO" sz="2000" baseline="0" dirty="0" smtClean="0"/>
                        <a:t> y dar apoyo </a:t>
                      </a:r>
                      <a:endParaRPr lang="es-CO" sz="2000" dirty="0" smtClean="0"/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El docente</a:t>
                      </a:r>
                      <a:endParaRPr lang="es-CO" sz="2000" dirty="0"/>
                    </a:p>
                  </a:txBody>
                  <a:tcPr marL="91439" marR="91439" marT="45718" marB="45718"/>
                </a:tc>
              </a:tr>
              <a:tr h="1920145"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INSTITUCIONAL</a:t>
                      </a:r>
                      <a:endParaRPr lang="es-CO" sz="2000" dirty="0"/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Establecer el grado de formación de las</a:t>
                      </a:r>
                      <a:r>
                        <a:rPr lang="es-CO" sz="2000" baseline="0" dirty="0" smtClean="0"/>
                        <a:t> competencias al final de  determinados ciclos educativos, y tener esto en cuenta para efectos de titulación</a:t>
                      </a:r>
                      <a:endParaRPr lang="es-CO" sz="2000" dirty="0"/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Un equipo de docentes en la institución educativa</a:t>
                      </a:r>
                      <a:endParaRPr lang="es-CO" sz="2000" dirty="0"/>
                    </a:p>
                  </a:txBody>
                  <a:tcPr marL="91439" marR="91439" marT="45718" marB="45718"/>
                </a:tc>
              </a:tr>
              <a:tr h="10057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dirty="0" smtClean="0"/>
                        <a:t>CENTRO DE EVALUACIÓN EXTERNO 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Evaluar</a:t>
                      </a:r>
                      <a:r>
                        <a:rPr lang="es-CO" sz="2000" baseline="0" dirty="0" smtClean="0"/>
                        <a:t> las competencias para determinar su posible certificación externa.</a:t>
                      </a:r>
                      <a:endParaRPr lang="es-CO" sz="2000" dirty="0"/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Centros externos</a:t>
                      </a:r>
                      <a:r>
                        <a:rPr lang="es-CO" sz="2000" baseline="0" dirty="0" smtClean="0"/>
                        <a:t> independientes</a:t>
                      </a:r>
                      <a:endParaRPr lang="es-CO" sz="2000" dirty="0"/>
                    </a:p>
                  </a:txBody>
                  <a:tcPr marL="91439" marR="91439" marT="45718" marB="45718"/>
                </a:tc>
              </a:tr>
              <a:tr h="7010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dirty="0" smtClean="0"/>
                        <a:t>Estatal-oficial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Evaluar la calidad de la formación en un</a:t>
                      </a:r>
                      <a:r>
                        <a:rPr lang="es-CO" sz="2000" baseline="0" dirty="0" smtClean="0"/>
                        <a:t> estado  o país</a:t>
                      </a:r>
                      <a:endParaRPr lang="es-CO" sz="2000" dirty="0"/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Centros</a:t>
                      </a:r>
                      <a:r>
                        <a:rPr lang="es-CO" sz="2000" baseline="0" dirty="0" smtClean="0"/>
                        <a:t> del estado o contratados por el Estado</a:t>
                      </a:r>
                      <a:endParaRPr lang="es-CO" sz="2000" dirty="0"/>
                    </a:p>
                  </a:txBody>
                  <a:tcPr marL="91439" marR="91439" marT="45718" marB="45718"/>
                </a:tc>
              </a:tr>
              <a:tr h="1005790"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ORGANIZACIÓN</a:t>
                      </a:r>
                      <a:r>
                        <a:rPr lang="es-CO" sz="2000" baseline="0" dirty="0" smtClean="0"/>
                        <a:t> o empresa</a:t>
                      </a:r>
                      <a:endParaRPr lang="es-CO" sz="2000" dirty="0"/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Determinar el grado de idoneidad de los integrantes de una organización</a:t>
                      </a:r>
                      <a:endParaRPr lang="es-CO" sz="2000" dirty="0"/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Área</a:t>
                      </a:r>
                      <a:r>
                        <a:rPr lang="es-CO" sz="2000" baseline="0" dirty="0" smtClean="0"/>
                        <a:t> de gestión del talento humano</a:t>
                      </a:r>
                      <a:endParaRPr lang="es-CO" sz="2000" dirty="0"/>
                    </a:p>
                  </a:txBody>
                  <a:tcPr marL="91439" marR="91439" marT="45718" marB="4571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260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roceso alternativo"/>
          <p:cNvSpPr/>
          <p:nvPr/>
        </p:nvSpPr>
        <p:spPr>
          <a:xfrm>
            <a:off x="539552" y="260648"/>
            <a:ext cx="8604448" cy="5544616"/>
          </a:xfrm>
          <a:prstGeom prst="flowChartAlternateProcess">
            <a:avLst/>
          </a:prstGeom>
          <a:scene3d>
            <a:camera prst="perspectiveContrastingRightFacing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eaLnBrk="0" hangingPunct="0">
              <a:defRPr/>
            </a:pPr>
            <a:r>
              <a:rPr lang="es-ES_tradnl" sz="3200" b="1" dirty="0">
                <a:solidFill>
                  <a:schemeClr val="tx1"/>
                </a:solidFill>
                <a:latin typeface="Verdana" pitchFamily="34" charset="0"/>
              </a:rPr>
              <a:t>4. ¿Qué es lo primero a tener en cuenta para evaluar las competencias?</a:t>
            </a:r>
          </a:p>
        </p:txBody>
      </p:sp>
    </p:spTree>
    <p:extLst>
      <p:ext uri="{BB962C8B-B14F-4D97-AF65-F5344CB8AC3E}">
        <p14:creationId xmlns:p14="http://schemas.microsoft.com/office/powerpoint/2010/main" val="319915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8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8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1586</Words>
  <Application>Microsoft Office PowerPoint</Application>
  <PresentationFormat>Presentación en pantalla (4:3)</PresentationFormat>
  <Paragraphs>266</Paragraphs>
  <Slides>39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Pautas para establecer los criterios</vt:lpstr>
      <vt:lpstr>Ejemplo de criterios en la competencia de emprendimiento</vt:lpstr>
      <vt:lpstr>Presentación de PowerPoint</vt:lpstr>
      <vt:lpstr>Presentación de PowerPoint</vt:lpstr>
      <vt:lpstr>Tipos de evidencias</vt:lpstr>
      <vt:lpstr>Presentación de PowerPoint</vt:lpstr>
      <vt:lpstr>Componentes de las Matrices de evaluación</vt:lpstr>
      <vt:lpstr>Presentación de PowerPoint</vt:lpstr>
      <vt:lpstr>Momentos de la EVALUACIÓN</vt:lpstr>
      <vt:lpstr>Proceso de la evaluación</vt:lpstr>
      <vt:lpstr>Presentación de PowerPoint</vt:lpstr>
      <vt:lpstr>Presentación de PowerPoint</vt:lpstr>
      <vt:lpstr>Presentación de PowerPoint</vt:lpstr>
      <vt:lpstr>Ejemplo Competencia de emprendimiento</vt:lpstr>
      <vt:lpstr>Presentación de PowerPoint</vt:lpstr>
      <vt:lpstr>Presentación de PowerPoint</vt:lpstr>
      <vt:lpstr>Laura Frade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IPIALEH</dc:creator>
  <cp:lastModifiedBy>IPIALEH</cp:lastModifiedBy>
  <cp:revision>15</cp:revision>
  <dcterms:created xsi:type="dcterms:W3CDTF">2010-10-26T22:27:12Z</dcterms:created>
  <dcterms:modified xsi:type="dcterms:W3CDTF">2010-10-28T02:39:20Z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